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ECE48-0CEF-6217-B842-F70E156AB7A6}" v="151" dt="2021-04-20T23:22:28.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5"/>
    <p:restoredTop sz="94686"/>
  </p:normalViewPr>
  <p:slideViewPr>
    <p:cSldViewPr snapToGrid="0" snapToObjects="1">
      <p:cViewPr varScale="1">
        <p:scale>
          <a:sx n="132" d="100"/>
          <a:sy n="132" d="100"/>
        </p:scale>
        <p:origin x="19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eigh Logan Laipply" userId="aa4f4f19-2987-4998-85e5-a82b7c56a993" providerId="ADAL" clId="{A744A955-3F22-2844-BDFD-621CC45987BC}"/>
    <pc:docChg chg="undo custSel modSld">
      <pc:chgData name="Baileigh Logan Laipply" userId="aa4f4f19-2987-4998-85e5-a82b7c56a993" providerId="ADAL" clId="{A744A955-3F22-2844-BDFD-621CC45987BC}" dt="2021-04-20T19:52:27.230" v="2376" actId="20577"/>
      <pc:docMkLst>
        <pc:docMk/>
      </pc:docMkLst>
      <pc:sldChg chg="addSp delSp modSp">
        <pc:chgData name="Baileigh Logan Laipply" userId="aa4f4f19-2987-4998-85e5-a82b7c56a993" providerId="ADAL" clId="{A744A955-3F22-2844-BDFD-621CC45987BC}" dt="2021-04-20T19:52:27.230" v="2376" actId="20577"/>
        <pc:sldMkLst>
          <pc:docMk/>
          <pc:sldMk cId="1636424233" sldId="256"/>
        </pc:sldMkLst>
        <pc:spChg chg="mod">
          <ac:chgData name="Baileigh Logan Laipply" userId="aa4f4f19-2987-4998-85e5-a82b7c56a993" providerId="ADAL" clId="{A744A955-3F22-2844-BDFD-621CC45987BC}" dt="2021-04-19T20:20:53.260" v="129" actId="255"/>
          <ac:spMkLst>
            <pc:docMk/>
            <pc:sldMk cId="1636424233" sldId="256"/>
            <ac:spMk id="2" creationId="{00000000-0000-0000-0000-000000000000}"/>
          </ac:spMkLst>
        </pc:spChg>
        <pc:spChg chg="mod">
          <ac:chgData name="Baileigh Logan Laipply" userId="aa4f4f19-2987-4998-85e5-a82b7c56a993" providerId="ADAL" clId="{A744A955-3F22-2844-BDFD-621CC45987BC}" dt="2021-04-20T19:51:40.455" v="2340" actId="1076"/>
          <ac:spMkLst>
            <pc:docMk/>
            <pc:sldMk cId="1636424233" sldId="256"/>
            <ac:spMk id="5" creationId="{00000000-0000-0000-0000-000000000000}"/>
          </ac:spMkLst>
        </pc:spChg>
        <pc:spChg chg="mod">
          <ac:chgData name="Baileigh Logan Laipply" userId="aa4f4f19-2987-4998-85e5-a82b7c56a993" providerId="ADAL" clId="{A744A955-3F22-2844-BDFD-621CC45987BC}" dt="2021-04-20T19:40:56.230" v="1583" actId="1076"/>
          <ac:spMkLst>
            <pc:docMk/>
            <pc:sldMk cId="1636424233" sldId="256"/>
            <ac:spMk id="6" creationId="{00000000-0000-0000-0000-000000000000}"/>
          </ac:spMkLst>
        </pc:spChg>
        <pc:spChg chg="mod">
          <ac:chgData name="Baileigh Logan Laipply" userId="aa4f4f19-2987-4998-85e5-a82b7c56a993" providerId="ADAL" clId="{A744A955-3F22-2844-BDFD-621CC45987BC}" dt="2021-04-20T19:40:42.901" v="1581" actId="1076"/>
          <ac:spMkLst>
            <pc:docMk/>
            <pc:sldMk cId="1636424233" sldId="256"/>
            <ac:spMk id="7" creationId="{00000000-0000-0000-0000-000000000000}"/>
          </ac:spMkLst>
        </pc:spChg>
        <pc:spChg chg="del mod">
          <ac:chgData name="Baileigh Logan Laipply" userId="aa4f4f19-2987-4998-85e5-a82b7c56a993" providerId="ADAL" clId="{A744A955-3F22-2844-BDFD-621CC45987BC}" dt="2021-04-19T20:19:09.950" v="120" actId="478"/>
          <ac:spMkLst>
            <pc:docMk/>
            <pc:sldMk cId="1636424233" sldId="256"/>
            <ac:spMk id="8" creationId="{00000000-0000-0000-0000-000000000000}"/>
          </ac:spMkLst>
        </pc:spChg>
        <pc:spChg chg="add">
          <ac:chgData name="Baileigh Logan Laipply" userId="aa4f4f19-2987-4998-85e5-a82b7c56a993" providerId="ADAL" clId="{A744A955-3F22-2844-BDFD-621CC45987BC}" dt="2021-04-19T20:14:11.230" v="33" actId="139"/>
          <ac:spMkLst>
            <pc:docMk/>
            <pc:sldMk cId="1636424233" sldId="256"/>
            <ac:spMk id="14" creationId="{A7A17D9E-32F0-B743-96A1-9AF9A0A028B3}"/>
          </ac:spMkLst>
        </pc:spChg>
        <pc:spChg chg="add">
          <ac:chgData name="Baileigh Logan Laipply" userId="aa4f4f19-2987-4998-85e5-a82b7c56a993" providerId="ADAL" clId="{A744A955-3F22-2844-BDFD-621CC45987BC}" dt="2021-04-19T20:14:42.022" v="34" actId="139"/>
          <ac:spMkLst>
            <pc:docMk/>
            <pc:sldMk cId="1636424233" sldId="256"/>
            <ac:spMk id="15" creationId="{2C366B3F-FA4A-B04A-B407-06BC88DBDF18}"/>
          </ac:spMkLst>
        </pc:spChg>
        <pc:spChg chg="add mod">
          <ac:chgData name="Baileigh Logan Laipply" userId="aa4f4f19-2987-4998-85e5-a82b7c56a993" providerId="ADAL" clId="{A744A955-3F22-2844-BDFD-621CC45987BC}" dt="2021-04-20T19:49:23.528" v="2162" actId="2085"/>
          <ac:spMkLst>
            <pc:docMk/>
            <pc:sldMk cId="1636424233" sldId="256"/>
            <ac:spMk id="16" creationId="{A917B707-4561-9E40-A383-091CC12FF045}"/>
          </ac:spMkLst>
        </pc:spChg>
        <pc:spChg chg="add">
          <ac:chgData name="Baileigh Logan Laipply" userId="aa4f4f19-2987-4998-85e5-a82b7c56a993" providerId="ADAL" clId="{A744A955-3F22-2844-BDFD-621CC45987BC}" dt="2021-04-19T20:16:31.389" v="63" actId="139"/>
          <ac:spMkLst>
            <pc:docMk/>
            <pc:sldMk cId="1636424233" sldId="256"/>
            <ac:spMk id="17" creationId="{300C8E87-8B98-A04F-9891-FE106F7807E8}"/>
          </ac:spMkLst>
        </pc:spChg>
        <pc:spChg chg="add mod">
          <ac:chgData name="Baileigh Logan Laipply" userId="aa4f4f19-2987-4998-85e5-a82b7c56a993" providerId="ADAL" clId="{A744A955-3F22-2844-BDFD-621CC45987BC}" dt="2021-04-20T19:52:27.230" v="2376" actId="20577"/>
          <ac:spMkLst>
            <pc:docMk/>
            <pc:sldMk cId="1636424233" sldId="256"/>
            <ac:spMk id="18" creationId="{2EBAB60D-F276-364B-8BAD-DB9EBD97B30E}"/>
          </ac:spMkLst>
        </pc:spChg>
        <pc:spChg chg="add mod">
          <ac:chgData name="Baileigh Logan Laipply" userId="aa4f4f19-2987-4998-85e5-a82b7c56a993" providerId="ADAL" clId="{A744A955-3F22-2844-BDFD-621CC45987BC}" dt="2021-04-20T19:48:15.245" v="2059" actId="2085"/>
          <ac:spMkLst>
            <pc:docMk/>
            <pc:sldMk cId="1636424233" sldId="256"/>
            <ac:spMk id="19" creationId="{1771C7C6-52A0-A940-9DFF-BE23EFE49AA7}"/>
          </ac:spMkLst>
        </pc:spChg>
        <pc:spChg chg="add">
          <ac:chgData name="Baileigh Logan Laipply" userId="aa4f4f19-2987-4998-85e5-a82b7c56a993" providerId="ADAL" clId="{A744A955-3F22-2844-BDFD-621CC45987BC}" dt="2021-04-19T20:27:43.795" v="186" actId="139"/>
          <ac:spMkLst>
            <pc:docMk/>
            <pc:sldMk cId="1636424233" sldId="256"/>
            <ac:spMk id="20" creationId="{10192C03-2E10-1D43-B628-D3B8A1EFA20A}"/>
          </ac:spMkLst>
        </pc:spChg>
        <pc:spChg chg="add">
          <ac:chgData name="Baileigh Logan Laipply" userId="aa4f4f19-2987-4998-85e5-a82b7c56a993" providerId="ADAL" clId="{A744A955-3F22-2844-BDFD-621CC45987BC}" dt="2021-04-20T18:10:14.044" v="253" actId="139"/>
          <ac:spMkLst>
            <pc:docMk/>
            <pc:sldMk cId="1636424233" sldId="256"/>
            <ac:spMk id="21" creationId="{E7D0A3A5-B8A7-EA4F-B23D-A1C65C66F967}"/>
          </ac:spMkLst>
        </pc:spChg>
        <pc:spChg chg="add mod">
          <ac:chgData name="Baileigh Logan Laipply" userId="aa4f4f19-2987-4998-85e5-a82b7c56a993" providerId="ADAL" clId="{A744A955-3F22-2844-BDFD-621CC45987BC}" dt="2021-04-20T19:46:38.119" v="2006" actId="255"/>
          <ac:spMkLst>
            <pc:docMk/>
            <pc:sldMk cId="1636424233" sldId="256"/>
            <ac:spMk id="23" creationId="{E66ACFE4-EB98-A14F-B92A-484D16C3E9E2}"/>
          </ac:spMkLst>
        </pc:spChg>
        <pc:spChg chg="add mod">
          <ac:chgData name="Baileigh Logan Laipply" userId="aa4f4f19-2987-4998-85e5-a82b7c56a993" providerId="ADAL" clId="{A744A955-3F22-2844-BDFD-621CC45987BC}" dt="2021-04-20T19:35:54.005" v="1489" actId="2085"/>
          <ac:spMkLst>
            <pc:docMk/>
            <pc:sldMk cId="1636424233" sldId="256"/>
            <ac:spMk id="24" creationId="{97934DFE-BD39-3C4D-85F8-CA5833E0276E}"/>
          </ac:spMkLst>
        </pc:spChg>
        <pc:spChg chg="add">
          <ac:chgData name="Baileigh Logan Laipply" userId="aa4f4f19-2987-4998-85e5-a82b7c56a993" providerId="ADAL" clId="{A744A955-3F22-2844-BDFD-621CC45987BC}" dt="2021-04-20T18:10:39.339" v="272" actId="139"/>
          <ac:spMkLst>
            <pc:docMk/>
            <pc:sldMk cId="1636424233" sldId="256"/>
            <ac:spMk id="25" creationId="{6FEC9569-861B-4E41-A25B-8D79A0310A38}"/>
          </ac:spMkLst>
        </pc:spChg>
        <pc:spChg chg="add mod">
          <ac:chgData name="Baileigh Logan Laipply" userId="aa4f4f19-2987-4998-85e5-a82b7c56a993" providerId="ADAL" clId="{A744A955-3F22-2844-BDFD-621CC45987BC}" dt="2021-04-20T19:37:35" v="1551" actId="1076"/>
          <ac:spMkLst>
            <pc:docMk/>
            <pc:sldMk cId="1636424233" sldId="256"/>
            <ac:spMk id="26" creationId="{4A3B14EA-9782-FA4E-9D16-AB41AFBA4FA9}"/>
          </ac:spMkLst>
        </pc:spChg>
        <pc:spChg chg="add mod">
          <ac:chgData name="Baileigh Logan Laipply" userId="aa4f4f19-2987-4998-85e5-a82b7c56a993" providerId="ADAL" clId="{A744A955-3F22-2844-BDFD-621CC45987BC}" dt="2021-04-20T19:50:33.531" v="2334" actId="20577"/>
          <ac:spMkLst>
            <pc:docMk/>
            <pc:sldMk cId="1636424233" sldId="256"/>
            <ac:spMk id="47" creationId="{5D86EB16-8A3F-BB4D-8A20-92D21392FCFD}"/>
          </ac:spMkLst>
        </pc:spChg>
        <pc:picChg chg="add mod">
          <ac:chgData name="Baileigh Logan Laipply" userId="aa4f4f19-2987-4998-85e5-a82b7c56a993" providerId="ADAL" clId="{A744A955-3F22-2844-BDFD-621CC45987BC}" dt="2021-04-20T19:31:54.417" v="1457" actId="1076"/>
          <ac:picMkLst>
            <pc:docMk/>
            <pc:sldMk cId="1636424233" sldId="256"/>
            <ac:picMk id="3" creationId="{F648219E-C37C-564F-BAEF-0698463F833F}"/>
          </ac:picMkLst>
        </pc:picChg>
        <pc:picChg chg="add mod ord modCrop">
          <ac:chgData name="Baileigh Logan Laipply" userId="aa4f4f19-2987-4998-85e5-a82b7c56a993" providerId="ADAL" clId="{A744A955-3F22-2844-BDFD-621CC45987BC}" dt="2021-04-20T19:52:01.071" v="2342" actId="14100"/>
          <ac:picMkLst>
            <pc:docMk/>
            <pc:sldMk cId="1636424233" sldId="256"/>
            <ac:picMk id="4" creationId="{810BF1F1-CFE5-D94F-B3C5-EF7A790A37DA}"/>
          </ac:picMkLst>
        </pc:picChg>
        <pc:picChg chg="add mod">
          <ac:chgData name="Baileigh Logan Laipply" userId="aa4f4f19-2987-4998-85e5-a82b7c56a993" providerId="ADAL" clId="{A744A955-3F22-2844-BDFD-621CC45987BC}" dt="2021-04-20T19:46:07.452" v="2001" actId="1076"/>
          <ac:picMkLst>
            <pc:docMk/>
            <pc:sldMk cId="1636424233" sldId="256"/>
            <ac:picMk id="8" creationId="{5FF52538-B7ED-D34B-B25C-789263C20CE3}"/>
          </ac:picMkLst>
        </pc:picChg>
        <pc:picChg chg="add mod">
          <ac:chgData name="Baileigh Logan Laipply" userId="aa4f4f19-2987-4998-85e5-a82b7c56a993" providerId="ADAL" clId="{A744A955-3F22-2844-BDFD-621CC45987BC}" dt="2021-04-20T19:50:53.182" v="2337" actId="14100"/>
          <ac:picMkLst>
            <pc:docMk/>
            <pc:sldMk cId="1636424233" sldId="256"/>
            <ac:picMk id="9" creationId="{5A1FAB69-20A3-FD4E-9BE8-D1A3EE8D0B03}"/>
          </ac:picMkLst>
        </pc:picChg>
        <pc:picChg chg="add del mod">
          <ac:chgData name="Baileigh Logan Laipply" userId="aa4f4f19-2987-4998-85e5-a82b7c56a993" providerId="ADAL" clId="{A744A955-3F22-2844-BDFD-621CC45987BC}" dt="2021-04-19T20:28:40.646" v="208" actId="478"/>
          <ac:picMkLst>
            <pc:docMk/>
            <pc:sldMk cId="1636424233" sldId="256"/>
            <ac:picMk id="21" creationId="{8DF2E520-C369-8744-A9C1-2B7C80D141E4}"/>
          </ac:picMkLst>
        </pc:picChg>
        <pc:picChg chg="add mod modCrop">
          <ac:chgData name="Baileigh Logan Laipply" userId="aa4f4f19-2987-4998-85e5-a82b7c56a993" providerId="ADAL" clId="{A744A955-3F22-2844-BDFD-621CC45987BC}" dt="2021-04-20T19:46:02.779" v="1999" actId="14100"/>
          <ac:picMkLst>
            <pc:docMk/>
            <pc:sldMk cId="1636424233" sldId="256"/>
            <ac:picMk id="22" creationId="{D1E93AFB-FD5F-4A4F-A02D-B56BF1D215B4}"/>
          </ac:picMkLst>
        </pc:picChg>
        <pc:inkChg chg="add del">
          <ac:chgData name="Baileigh Logan Laipply" userId="aa4f4f19-2987-4998-85e5-a82b7c56a993" providerId="ADAL" clId="{A744A955-3F22-2844-BDFD-621CC45987BC}" dt="2021-04-20T19:11:03.028" v="957"/>
          <ac:inkMkLst>
            <pc:docMk/>
            <pc:sldMk cId="1636424233" sldId="256"/>
            <ac:inkMk id="33" creationId="{F040221A-611E-A04E-A41D-C816103546BB}"/>
          </ac:inkMkLst>
        </pc:inkChg>
        <pc:inkChg chg="add del">
          <ac:chgData name="Baileigh Logan Laipply" userId="aa4f4f19-2987-4998-85e5-a82b7c56a993" providerId="ADAL" clId="{A744A955-3F22-2844-BDFD-621CC45987BC}" dt="2021-04-20T19:11:01.453" v="955"/>
          <ac:inkMkLst>
            <pc:docMk/>
            <pc:sldMk cId="1636424233" sldId="256"/>
            <ac:inkMk id="34" creationId="{E4B0228B-728E-304F-B881-C8AAE02720EA}"/>
          </ac:inkMkLst>
        </pc:inkChg>
        <pc:inkChg chg="add del">
          <ac:chgData name="Baileigh Logan Laipply" userId="aa4f4f19-2987-4998-85e5-a82b7c56a993" providerId="ADAL" clId="{A744A955-3F22-2844-BDFD-621CC45987BC}" dt="2021-04-20T19:10:52.013" v="954"/>
          <ac:inkMkLst>
            <pc:docMk/>
            <pc:sldMk cId="1636424233" sldId="256"/>
            <ac:inkMk id="35" creationId="{FB8582DB-689A-5A49-9B85-8574521E1A35}"/>
          </ac:inkMkLst>
        </pc:inkChg>
        <pc:cxnChg chg="add mod">
          <ac:chgData name="Baileigh Logan Laipply" userId="aa4f4f19-2987-4998-85e5-a82b7c56a993" providerId="ADAL" clId="{A744A955-3F22-2844-BDFD-621CC45987BC}" dt="2021-04-20T19:27:06.504" v="1399" actId="14100"/>
          <ac:cxnSpMkLst>
            <pc:docMk/>
            <pc:sldMk cId="1636424233" sldId="256"/>
            <ac:cxnSpMk id="27" creationId="{BEB7FD9D-A9D6-C447-828B-9517782D56C3}"/>
          </ac:cxnSpMkLst>
        </pc:cxnChg>
        <pc:cxnChg chg="add del mod">
          <ac:chgData name="Baileigh Logan Laipply" userId="aa4f4f19-2987-4998-85e5-a82b7c56a993" providerId="ADAL" clId="{A744A955-3F22-2844-BDFD-621CC45987BC}" dt="2021-04-20T19:09:51.340" v="949" actId="478"/>
          <ac:cxnSpMkLst>
            <pc:docMk/>
            <pc:sldMk cId="1636424233" sldId="256"/>
            <ac:cxnSpMk id="30" creationId="{1E4CB4A4-C32E-5849-B57B-396060D9A9E2}"/>
          </ac:cxnSpMkLst>
        </pc:cxnChg>
        <pc:cxnChg chg="add mod">
          <ac:chgData name="Baileigh Logan Laipply" userId="aa4f4f19-2987-4998-85e5-a82b7c56a993" providerId="ADAL" clId="{A744A955-3F22-2844-BDFD-621CC45987BC}" dt="2021-04-20T19:41:27.951" v="1586" actId="1076"/>
          <ac:cxnSpMkLst>
            <pc:docMk/>
            <pc:sldMk cId="1636424233" sldId="256"/>
            <ac:cxnSpMk id="31" creationId="{14BCE6CA-0848-8B42-AA76-2996800F625D}"/>
          </ac:cxnSpMkLst>
        </pc:cxnChg>
        <pc:cxnChg chg="add mod ord">
          <ac:chgData name="Baileigh Logan Laipply" userId="aa4f4f19-2987-4998-85e5-a82b7c56a993" providerId="ADAL" clId="{A744A955-3F22-2844-BDFD-621CC45987BC}" dt="2021-04-20T19:42:00.111" v="1590" actId="14100"/>
          <ac:cxnSpMkLst>
            <pc:docMk/>
            <pc:sldMk cId="1636424233" sldId="256"/>
            <ac:cxnSpMk id="36" creationId="{1D3D3528-AC0F-F547-9A44-936E0456741C}"/>
          </ac:cxnSpMkLst>
        </pc:cxnChg>
        <pc:cxnChg chg="add mod">
          <ac:chgData name="Baileigh Logan Laipply" userId="aa4f4f19-2987-4998-85e5-a82b7c56a993" providerId="ADAL" clId="{A744A955-3F22-2844-BDFD-621CC45987BC}" dt="2021-04-20T19:40:29.332" v="1580" actId="1076"/>
          <ac:cxnSpMkLst>
            <pc:docMk/>
            <pc:sldMk cId="1636424233" sldId="256"/>
            <ac:cxnSpMk id="39" creationId="{03953BBC-3E59-804D-B547-0341391D897B}"/>
          </ac:cxnSpMkLst>
        </pc:cxnChg>
      </pc:sldChg>
    </pc:docChg>
  </pc:docChgLst>
  <pc:docChgLst>
    <pc:chgData name="Julia Halo" userId="S::halojv@bgsu.edu::518989fe-15c8-4bc3-b7f3-727a833c5504" providerId="AD" clId="Web-{6AAECE48-0CEF-6217-B842-F70E156AB7A6}"/>
    <pc:docChg chg="modSld">
      <pc:chgData name="Julia Halo" userId="S::halojv@bgsu.edu::518989fe-15c8-4bc3-b7f3-727a833c5504" providerId="AD" clId="Web-{6AAECE48-0CEF-6217-B842-F70E156AB7A6}" dt="2021-04-20T23:22:28.946" v="135" actId="1076"/>
      <pc:docMkLst>
        <pc:docMk/>
      </pc:docMkLst>
      <pc:sldChg chg="addSp delSp modSp">
        <pc:chgData name="Julia Halo" userId="S::halojv@bgsu.edu::518989fe-15c8-4bc3-b7f3-727a833c5504" providerId="AD" clId="Web-{6AAECE48-0CEF-6217-B842-F70E156AB7A6}" dt="2021-04-20T23:22:28.946" v="135" actId="1076"/>
        <pc:sldMkLst>
          <pc:docMk/>
          <pc:sldMk cId="1636424233" sldId="256"/>
        </pc:sldMkLst>
        <pc:spChg chg="mod">
          <ac:chgData name="Julia Halo" userId="S::halojv@bgsu.edu::518989fe-15c8-4bc3-b7f3-727a833c5504" providerId="AD" clId="Web-{6AAECE48-0CEF-6217-B842-F70E156AB7A6}" dt="2021-04-20T20:17:42.511" v="0" actId="20577"/>
          <ac:spMkLst>
            <pc:docMk/>
            <pc:sldMk cId="1636424233" sldId="256"/>
            <ac:spMk id="2" creationId="{00000000-0000-0000-0000-000000000000}"/>
          </ac:spMkLst>
        </pc:spChg>
        <pc:spChg chg="mod">
          <ac:chgData name="Julia Halo" userId="S::halojv@bgsu.edu::518989fe-15c8-4bc3-b7f3-727a833c5504" providerId="AD" clId="Web-{6AAECE48-0CEF-6217-B842-F70E156AB7A6}" dt="2021-04-20T23:16:52.985" v="81" actId="1076"/>
          <ac:spMkLst>
            <pc:docMk/>
            <pc:sldMk cId="1636424233" sldId="256"/>
            <ac:spMk id="5" creationId="{00000000-0000-0000-0000-000000000000}"/>
          </ac:spMkLst>
        </pc:spChg>
        <pc:spChg chg="mod">
          <ac:chgData name="Julia Halo" userId="S::halojv@bgsu.edu::518989fe-15c8-4bc3-b7f3-727a833c5504" providerId="AD" clId="Web-{6AAECE48-0CEF-6217-B842-F70E156AB7A6}" dt="2021-04-20T20:21:41.017" v="31" actId="1076"/>
          <ac:spMkLst>
            <pc:docMk/>
            <pc:sldMk cId="1636424233" sldId="256"/>
            <ac:spMk id="6" creationId="{00000000-0000-0000-0000-000000000000}"/>
          </ac:spMkLst>
        </pc:spChg>
        <pc:spChg chg="mod">
          <ac:chgData name="Julia Halo" userId="S::halojv@bgsu.edu::518989fe-15c8-4bc3-b7f3-727a833c5504" providerId="AD" clId="Web-{6AAECE48-0CEF-6217-B842-F70E156AB7A6}" dt="2021-04-20T23:18:12.725" v="97"/>
          <ac:spMkLst>
            <pc:docMk/>
            <pc:sldMk cId="1636424233" sldId="256"/>
            <ac:spMk id="7" creationId="{00000000-0000-0000-0000-000000000000}"/>
          </ac:spMkLst>
        </pc:spChg>
        <pc:spChg chg="del">
          <ac:chgData name="Julia Halo" userId="S::halojv@bgsu.edu::518989fe-15c8-4bc3-b7f3-727a833c5504" providerId="AD" clId="Web-{6AAECE48-0CEF-6217-B842-F70E156AB7A6}" dt="2021-04-20T20:24:13.224" v="66"/>
          <ac:spMkLst>
            <pc:docMk/>
            <pc:sldMk cId="1636424233" sldId="256"/>
            <ac:spMk id="12" creationId="{00000000-0000-0000-0000-000000000000}"/>
          </ac:spMkLst>
        </pc:spChg>
        <pc:spChg chg="mod">
          <ac:chgData name="Julia Halo" userId="S::halojv@bgsu.edu::518989fe-15c8-4bc3-b7f3-727a833c5504" providerId="AD" clId="Web-{6AAECE48-0CEF-6217-B842-F70E156AB7A6}" dt="2021-04-20T20:25:13.616" v="74" actId="20577"/>
          <ac:spMkLst>
            <pc:docMk/>
            <pc:sldMk cId="1636424233" sldId="256"/>
            <ac:spMk id="16" creationId="{A917B707-4561-9E40-A383-091CC12FF045}"/>
          </ac:spMkLst>
        </pc:spChg>
        <pc:spChg chg="mod">
          <ac:chgData name="Julia Halo" userId="S::halojv@bgsu.edu::518989fe-15c8-4bc3-b7f3-727a833c5504" providerId="AD" clId="Web-{6AAECE48-0CEF-6217-B842-F70E156AB7A6}" dt="2021-04-20T20:23:58.926" v="65" actId="1076"/>
          <ac:spMkLst>
            <pc:docMk/>
            <pc:sldMk cId="1636424233" sldId="256"/>
            <ac:spMk id="18" creationId="{2EBAB60D-F276-364B-8BAD-DB9EBD97B30E}"/>
          </ac:spMkLst>
        </pc:spChg>
        <pc:spChg chg="mod">
          <ac:chgData name="Julia Halo" userId="S::halojv@bgsu.edu::518989fe-15c8-4bc3-b7f3-727a833c5504" providerId="AD" clId="Web-{6AAECE48-0CEF-6217-B842-F70E156AB7A6}" dt="2021-04-20T23:19:40.934" v="120"/>
          <ac:spMkLst>
            <pc:docMk/>
            <pc:sldMk cId="1636424233" sldId="256"/>
            <ac:spMk id="19" creationId="{1771C7C6-52A0-A940-9DFF-BE23EFE49AA7}"/>
          </ac:spMkLst>
        </pc:spChg>
        <pc:spChg chg="del">
          <ac:chgData name="Julia Halo" userId="S::halojv@bgsu.edu::518989fe-15c8-4bc3-b7f3-727a833c5504" providerId="AD" clId="Web-{6AAECE48-0CEF-6217-B842-F70E156AB7A6}" dt="2021-04-20T20:24:35.474" v="69"/>
          <ac:spMkLst>
            <pc:docMk/>
            <pc:sldMk cId="1636424233" sldId="256"/>
            <ac:spMk id="20" creationId="{10192C03-2E10-1D43-B628-D3B8A1EFA20A}"/>
          </ac:spMkLst>
        </pc:spChg>
        <pc:spChg chg="del">
          <ac:chgData name="Julia Halo" userId="S::halojv@bgsu.edu::518989fe-15c8-4bc3-b7f3-727a833c5504" providerId="AD" clId="Web-{6AAECE48-0CEF-6217-B842-F70E156AB7A6}" dt="2021-04-20T20:24:33.240" v="68"/>
          <ac:spMkLst>
            <pc:docMk/>
            <pc:sldMk cId="1636424233" sldId="256"/>
            <ac:spMk id="21" creationId="{E7D0A3A5-B8A7-EA4F-B23D-A1C65C66F967}"/>
          </ac:spMkLst>
        </pc:spChg>
        <pc:spChg chg="mod">
          <ac:chgData name="Julia Halo" userId="S::halojv@bgsu.edu::518989fe-15c8-4bc3-b7f3-727a833c5504" providerId="AD" clId="Web-{6AAECE48-0CEF-6217-B842-F70E156AB7A6}" dt="2021-04-20T23:19:02.510" v="109" actId="1076"/>
          <ac:spMkLst>
            <pc:docMk/>
            <pc:sldMk cId="1636424233" sldId="256"/>
            <ac:spMk id="23" creationId="{E66ACFE4-EB98-A14F-B92A-484D16C3E9E2}"/>
          </ac:spMkLst>
        </pc:spChg>
        <pc:spChg chg="mod">
          <ac:chgData name="Julia Halo" userId="S::halojv@bgsu.edu::518989fe-15c8-4bc3-b7f3-727a833c5504" providerId="AD" clId="Web-{6AAECE48-0CEF-6217-B842-F70E156AB7A6}" dt="2021-04-20T23:17:55.927" v="92" actId="14100"/>
          <ac:spMkLst>
            <pc:docMk/>
            <pc:sldMk cId="1636424233" sldId="256"/>
            <ac:spMk id="24" creationId="{97934DFE-BD39-3C4D-85F8-CA5833E0276E}"/>
          </ac:spMkLst>
        </pc:spChg>
        <pc:spChg chg="del">
          <ac:chgData name="Julia Halo" userId="S::halojv@bgsu.edu::518989fe-15c8-4bc3-b7f3-727a833c5504" providerId="AD" clId="Web-{6AAECE48-0CEF-6217-B842-F70E156AB7A6}" dt="2021-04-20T20:24:29.505" v="67"/>
          <ac:spMkLst>
            <pc:docMk/>
            <pc:sldMk cId="1636424233" sldId="256"/>
            <ac:spMk id="25" creationId="{6FEC9569-861B-4E41-A25B-8D79A0310A38}"/>
          </ac:spMkLst>
        </pc:spChg>
        <pc:spChg chg="del">
          <ac:chgData name="Julia Halo" userId="S::halojv@bgsu.edu::518989fe-15c8-4bc3-b7f3-727a833c5504" providerId="AD" clId="Web-{6AAECE48-0CEF-6217-B842-F70E156AB7A6}" dt="2021-04-20T23:18:47.009" v="104"/>
          <ac:spMkLst>
            <pc:docMk/>
            <pc:sldMk cId="1636424233" sldId="256"/>
            <ac:spMk id="26" creationId="{4A3B14EA-9782-FA4E-9D16-AB41AFBA4FA9}"/>
          </ac:spMkLst>
        </pc:spChg>
        <pc:spChg chg="mod">
          <ac:chgData name="Julia Halo" userId="S::halojv@bgsu.edu::518989fe-15c8-4bc3-b7f3-727a833c5504" providerId="AD" clId="Web-{6AAECE48-0CEF-6217-B842-F70E156AB7A6}" dt="2021-04-20T23:19:14.526" v="113" actId="1076"/>
          <ac:spMkLst>
            <pc:docMk/>
            <pc:sldMk cId="1636424233" sldId="256"/>
            <ac:spMk id="47" creationId="{5D86EB16-8A3F-BB4D-8A20-92D21392FCFD}"/>
          </ac:spMkLst>
        </pc:spChg>
        <pc:picChg chg="mod">
          <ac:chgData name="Julia Halo" userId="S::halojv@bgsu.edu::518989fe-15c8-4bc3-b7f3-727a833c5504" providerId="AD" clId="Web-{6AAECE48-0CEF-6217-B842-F70E156AB7A6}" dt="2021-04-20T20:21:52.330" v="33" actId="1076"/>
          <ac:picMkLst>
            <pc:docMk/>
            <pc:sldMk cId="1636424233" sldId="256"/>
            <ac:picMk id="3" creationId="{F648219E-C37C-564F-BAEF-0698463F833F}"/>
          </ac:picMkLst>
        </pc:picChg>
        <pc:picChg chg="mod">
          <ac:chgData name="Julia Halo" userId="S::halojv@bgsu.edu::518989fe-15c8-4bc3-b7f3-727a833c5504" providerId="AD" clId="Web-{6AAECE48-0CEF-6217-B842-F70E156AB7A6}" dt="2021-04-20T20:25:20.710" v="75" actId="14100"/>
          <ac:picMkLst>
            <pc:docMk/>
            <pc:sldMk cId="1636424233" sldId="256"/>
            <ac:picMk id="4" creationId="{810BF1F1-CFE5-D94F-B3C5-EF7A790A37DA}"/>
          </ac:picMkLst>
        </pc:picChg>
        <pc:picChg chg="mod">
          <ac:chgData name="Julia Halo" userId="S::halojv@bgsu.edu::518989fe-15c8-4bc3-b7f3-727a833c5504" providerId="AD" clId="Web-{6AAECE48-0CEF-6217-B842-F70E156AB7A6}" dt="2021-04-20T23:22:28.946" v="135" actId="1076"/>
          <ac:picMkLst>
            <pc:docMk/>
            <pc:sldMk cId="1636424233" sldId="256"/>
            <ac:picMk id="8" creationId="{5FF52538-B7ED-D34B-B25C-789263C20CE3}"/>
          </ac:picMkLst>
        </pc:picChg>
        <pc:picChg chg="mod">
          <ac:chgData name="Julia Halo" userId="S::halojv@bgsu.edu::518989fe-15c8-4bc3-b7f3-727a833c5504" providerId="AD" clId="Web-{6AAECE48-0CEF-6217-B842-F70E156AB7A6}" dt="2021-04-20T23:19:18.995" v="114" actId="1076"/>
          <ac:picMkLst>
            <pc:docMk/>
            <pc:sldMk cId="1636424233" sldId="256"/>
            <ac:picMk id="9" creationId="{5A1FAB69-20A3-FD4E-9BE8-D1A3EE8D0B03}"/>
          </ac:picMkLst>
        </pc:picChg>
        <pc:picChg chg="mod">
          <ac:chgData name="Julia Halo" userId="S::halojv@bgsu.edu::518989fe-15c8-4bc3-b7f3-727a833c5504" providerId="AD" clId="Web-{6AAECE48-0CEF-6217-B842-F70E156AB7A6}" dt="2021-04-20T23:22:09.289" v="132"/>
          <ac:picMkLst>
            <pc:docMk/>
            <pc:sldMk cId="1636424233" sldId="256"/>
            <ac:picMk id="22" creationId="{D1E93AFB-FD5F-4A4F-A02D-B56BF1D215B4}"/>
          </ac:picMkLst>
        </pc:picChg>
        <pc:cxnChg chg="mod">
          <ac:chgData name="Julia Halo" userId="S::halojv@bgsu.edu::518989fe-15c8-4bc3-b7f3-727a833c5504" providerId="AD" clId="Web-{6AAECE48-0CEF-6217-B842-F70E156AB7A6}" dt="2021-04-20T23:20:42.017" v="130" actId="14100"/>
          <ac:cxnSpMkLst>
            <pc:docMk/>
            <pc:sldMk cId="1636424233" sldId="256"/>
            <ac:cxnSpMk id="27" creationId="{BEB7FD9D-A9D6-C447-828B-9517782D56C3}"/>
          </ac:cxnSpMkLst>
        </pc:cxnChg>
        <pc:cxnChg chg="mod">
          <ac:chgData name="Julia Halo" userId="S::halojv@bgsu.edu::518989fe-15c8-4bc3-b7f3-727a833c5504" providerId="AD" clId="Web-{6AAECE48-0CEF-6217-B842-F70E156AB7A6}" dt="2021-04-20T23:19:47.607" v="121" actId="14100"/>
          <ac:cxnSpMkLst>
            <pc:docMk/>
            <pc:sldMk cId="1636424233" sldId="256"/>
            <ac:cxnSpMk id="31" creationId="{14BCE6CA-0848-8B42-AA76-2996800F625D}"/>
          </ac:cxnSpMkLst>
        </pc:cxnChg>
        <pc:cxnChg chg="add mod">
          <ac:chgData name="Julia Halo" userId="S::halojv@bgsu.edu::518989fe-15c8-4bc3-b7f3-727a833c5504" providerId="AD" clId="Web-{6AAECE48-0CEF-6217-B842-F70E156AB7A6}" dt="2021-04-20T20:21:08.922" v="26" actId="14100"/>
          <ac:cxnSpMkLst>
            <pc:docMk/>
            <pc:sldMk cId="1636424233" sldId="256"/>
            <ac:cxnSpMk id="32" creationId="{AA1B5E97-4080-4161-B162-F34FD4A7F5EC}"/>
          </ac:cxnSpMkLst>
        </pc:cxnChg>
        <pc:cxnChg chg="mod">
          <ac:chgData name="Julia Halo" userId="S::halojv@bgsu.edu::518989fe-15c8-4bc3-b7f3-727a833c5504" providerId="AD" clId="Web-{6AAECE48-0CEF-6217-B842-F70E156AB7A6}" dt="2021-04-20T20:25:28.350" v="76" actId="1076"/>
          <ac:cxnSpMkLst>
            <pc:docMk/>
            <pc:sldMk cId="1636424233" sldId="256"/>
            <ac:cxnSpMk id="36" creationId="{1D3D3528-AC0F-F547-9A44-936E0456741C}"/>
          </ac:cxnSpMkLst>
        </pc:cxnChg>
        <pc:cxnChg chg="mod">
          <ac:chgData name="Julia Halo" userId="S::halojv@bgsu.edu::518989fe-15c8-4bc3-b7f3-727a833c5504" providerId="AD" clId="Web-{6AAECE48-0CEF-6217-B842-F70E156AB7A6}" dt="2021-04-20T23:20:35.407" v="129" actId="14100"/>
          <ac:cxnSpMkLst>
            <pc:docMk/>
            <pc:sldMk cId="1636424233" sldId="256"/>
            <ac:cxnSpMk id="39" creationId="{03953BBC-3E59-804D-B547-0341391D897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A3906D-A34B-B743-8D25-9E76EB9EBB6A}"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FC3C1-1B30-0242-8801-5A0394E5294E}" type="slidenum">
              <a:rPr lang="en-US" smtClean="0"/>
              <a:t>‹#›</a:t>
            </a:fld>
            <a:endParaRPr lang="en-US"/>
          </a:p>
        </p:txBody>
      </p:sp>
    </p:spTree>
    <p:extLst>
      <p:ext uri="{BB962C8B-B14F-4D97-AF65-F5344CB8AC3E}">
        <p14:creationId xmlns:p14="http://schemas.microsoft.com/office/powerpoint/2010/main" val="93705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3906D-A34B-B743-8D25-9E76EB9EBB6A}"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FC3C1-1B30-0242-8801-5A0394E5294E}" type="slidenum">
              <a:rPr lang="en-US" smtClean="0"/>
              <a:t>‹#›</a:t>
            </a:fld>
            <a:endParaRPr lang="en-US"/>
          </a:p>
        </p:txBody>
      </p:sp>
    </p:spTree>
    <p:extLst>
      <p:ext uri="{BB962C8B-B14F-4D97-AF65-F5344CB8AC3E}">
        <p14:creationId xmlns:p14="http://schemas.microsoft.com/office/powerpoint/2010/main" val="134652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3906D-A34B-B743-8D25-9E76EB9EBB6A}"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FC3C1-1B30-0242-8801-5A0394E5294E}" type="slidenum">
              <a:rPr lang="en-US" smtClean="0"/>
              <a:t>‹#›</a:t>
            </a:fld>
            <a:endParaRPr lang="en-US"/>
          </a:p>
        </p:txBody>
      </p:sp>
    </p:spTree>
    <p:extLst>
      <p:ext uri="{BB962C8B-B14F-4D97-AF65-F5344CB8AC3E}">
        <p14:creationId xmlns:p14="http://schemas.microsoft.com/office/powerpoint/2010/main" val="81528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3906D-A34B-B743-8D25-9E76EB9EBB6A}"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FC3C1-1B30-0242-8801-5A0394E5294E}" type="slidenum">
              <a:rPr lang="en-US" smtClean="0"/>
              <a:t>‹#›</a:t>
            </a:fld>
            <a:endParaRPr lang="en-US"/>
          </a:p>
        </p:txBody>
      </p:sp>
    </p:spTree>
    <p:extLst>
      <p:ext uri="{BB962C8B-B14F-4D97-AF65-F5344CB8AC3E}">
        <p14:creationId xmlns:p14="http://schemas.microsoft.com/office/powerpoint/2010/main" val="200384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A3906D-A34B-B743-8D25-9E76EB9EBB6A}"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FC3C1-1B30-0242-8801-5A0394E5294E}" type="slidenum">
              <a:rPr lang="en-US" smtClean="0"/>
              <a:t>‹#›</a:t>
            </a:fld>
            <a:endParaRPr lang="en-US"/>
          </a:p>
        </p:txBody>
      </p:sp>
    </p:spTree>
    <p:extLst>
      <p:ext uri="{BB962C8B-B14F-4D97-AF65-F5344CB8AC3E}">
        <p14:creationId xmlns:p14="http://schemas.microsoft.com/office/powerpoint/2010/main" val="186113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A3906D-A34B-B743-8D25-9E76EB9EBB6A}"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FC3C1-1B30-0242-8801-5A0394E5294E}" type="slidenum">
              <a:rPr lang="en-US" smtClean="0"/>
              <a:t>‹#›</a:t>
            </a:fld>
            <a:endParaRPr lang="en-US"/>
          </a:p>
        </p:txBody>
      </p:sp>
    </p:spTree>
    <p:extLst>
      <p:ext uri="{BB962C8B-B14F-4D97-AF65-F5344CB8AC3E}">
        <p14:creationId xmlns:p14="http://schemas.microsoft.com/office/powerpoint/2010/main" val="203229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A3906D-A34B-B743-8D25-9E76EB9EBB6A}"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FC3C1-1B30-0242-8801-5A0394E5294E}" type="slidenum">
              <a:rPr lang="en-US" smtClean="0"/>
              <a:t>‹#›</a:t>
            </a:fld>
            <a:endParaRPr lang="en-US"/>
          </a:p>
        </p:txBody>
      </p:sp>
    </p:spTree>
    <p:extLst>
      <p:ext uri="{BB962C8B-B14F-4D97-AF65-F5344CB8AC3E}">
        <p14:creationId xmlns:p14="http://schemas.microsoft.com/office/powerpoint/2010/main" val="98573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A3906D-A34B-B743-8D25-9E76EB9EBB6A}"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FC3C1-1B30-0242-8801-5A0394E5294E}" type="slidenum">
              <a:rPr lang="en-US" smtClean="0"/>
              <a:t>‹#›</a:t>
            </a:fld>
            <a:endParaRPr lang="en-US"/>
          </a:p>
        </p:txBody>
      </p:sp>
    </p:spTree>
    <p:extLst>
      <p:ext uri="{BB962C8B-B14F-4D97-AF65-F5344CB8AC3E}">
        <p14:creationId xmlns:p14="http://schemas.microsoft.com/office/powerpoint/2010/main" val="154177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3906D-A34B-B743-8D25-9E76EB9EBB6A}"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FC3C1-1B30-0242-8801-5A0394E5294E}" type="slidenum">
              <a:rPr lang="en-US" smtClean="0"/>
              <a:t>‹#›</a:t>
            </a:fld>
            <a:endParaRPr lang="en-US"/>
          </a:p>
        </p:txBody>
      </p:sp>
    </p:spTree>
    <p:extLst>
      <p:ext uri="{BB962C8B-B14F-4D97-AF65-F5344CB8AC3E}">
        <p14:creationId xmlns:p14="http://schemas.microsoft.com/office/powerpoint/2010/main" val="114445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A3906D-A34B-B743-8D25-9E76EB9EBB6A}"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FC3C1-1B30-0242-8801-5A0394E5294E}" type="slidenum">
              <a:rPr lang="en-US" smtClean="0"/>
              <a:t>‹#›</a:t>
            </a:fld>
            <a:endParaRPr lang="en-US"/>
          </a:p>
        </p:txBody>
      </p:sp>
    </p:spTree>
    <p:extLst>
      <p:ext uri="{BB962C8B-B14F-4D97-AF65-F5344CB8AC3E}">
        <p14:creationId xmlns:p14="http://schemas.microsoft.com/office/powerpoint/2010/main" val="200397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A3906D-A34B-B743-8D25-9E76EB9EBB6A}"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FC3C1-1B30-0242-8801-5A0394E5294E}" type="slidenum">
              <a:rPr lang="en-US" smtClean="0"/>
              <a:t>‹#›</a:t>
            </a:fld>
            <a:endParaRPr lang="en-US"/>
          </a:p>
        </p:txBody>
      </p:sp>
    </p:spTree>
    <p:extLst>
      <p:ext uri="{BB962C8B-B14F-4D97-AF65-F5344CB8AC3E}">
        <p14:creationId xmlns:p14="http://schemas.microsoft.com/office/powerpoint/2010/main" val="188575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3906D-A34B-B743-8D25-9E76EB9EBB6A}" type="datetimeFigureOut">
              <a:rPr lang="en-US" smtClean="0"/>
              <a:t>4/20/2021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FC3C1-1B30-0242-8801-5A0394E5294E}" type="slidenum">
              <a:rPr lang="en-US" smtClean="0"/>
              <a:t>‹#›</a:t>
            </a:fld>
            <a:endParaRPr lang="en-US"/>
          </a:p>
        </p:txBody>
      </p:sp>
    </p:spTree>
    <p:extLst>
      <p:ext uri="{BB962C8B-B14F-4D97-AF65-F5344CB8AC3E}">
        <p14:creationId xmlns:p14="http://schemas.microsoft.com/office/powerpoint/2010/main" val="8029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24025"/>
          </a:xfrm>
        </p:spPr>
        <p:txBody>
          <a:bodyPr>
            <a:normAutofit fontScale="90000"/>
          </a:bodyPr>
          <a:lstStyle/>
          <a:p>
            <a:r>
              <a:rPr lang="en-US" sz="3200" b="1"/>
              <a:t>Assaying Individually Cloned SINEs for Activity in Tissue Culture</a:t>
            </a:r>
            <a:br>
              <a:rPr lang="en-US" sz="3200" b="1" dirty="0"/>
            </a:br>
            <a:r>
              <a:rPr lang="en-US" sz="1600" b="1" u="sng" dirty="0"/>
              <a:t>Baileigh Laipply, </a:t>
            </a:r>
            <a:r>
              <a:rPr lang="en-US" sz="1600" b="1" dirty="0"/>
              <a:t>Madison Alteri, Abigail Jarosz, Dr. Julia Halo</a:t>
            </a:r>
            <a:br>
              <a:rPr lang="en-US" sz="1600" b="1" dirty="0"/>
            </a:br>
            <a:r>
              <a:rPr lang="en-US" sz="1600" b="1" dirty="0"/>
              <a:t>Department of Biological Sciences, Bowling Green State University, Bowling Green, OH </a:t>
            </a:r>
            <a:endParaRPr lang="en-US" sz="1600" b="1" u="sng" dirty="0"/>
          </a:p>
        </p:txBody>
      </p:sp>
      <p:sp>
        <p:nvSpPr>
          <p:cNvPr id="5" name="TextBox 4"/>
          <p:cNvSpPr txBox="1"/>
          <p:nvPr/>
        </p:nvSpPr>
        <p:spPr>
          <a:xfrm>
            <a:off x="87568" y="895640"/>
            <a:ext cx="5091318" cy="3000821"/>
          </a:xfrm>
          <a:prstGeom prst="rect">
            <a:avLst/>
          </a:prstGeom>
          <a:noFill/>
          <a:ln>
            <a:noFill/>
          </a:ln>
        </p:spPr>
        <p:txBody>
          <a:bodyPr wrap="square" lIns="91440" tIns="45720" rIns="91440" bIns="45720" rtlCol="0" anchor="t">
            <a:spAutoFit/>
          </a:bodyPr>
          <a:lstStyle/>
          <a:p>
            <a:r>
              <a:rPr lang="en-US" dirty="0"/>
              <a:t>Abstract </a:t>
            </a:r>
          </a:p>
          <a:p>
            <a:endParaRPr lang="en-US" sz="900" dirty="0"/>
          </a:p>
          <a:p>
            <a:r>
              <a:rPr lang="en-US" sz="900"/>
              <a:t>DNA sequences in the human genome that appeared to have no function were thought to have no purpose </a:t>
            </a:r>
            <a:r>
              <a:rPr lang="en-US" sz="900" dirty="0"/>
              <a:t>and even once referred to as ‘junk’ DNA. However, this DNA is now known to contain sequences that have many functions for the host species. These sequences include a group of elements termed ‘transposable elements’, so-named for their ability  to mobilize within the genome and cause changes in the host DNA as a result. Short Interspersed Nuclear Elements (SINEs) and Long Interspersed Nuclear Elements (LINEs) are a form of transposable element, called </a:t>
            </a:r>
            <a:r>
              <a:rPr lang="en-US" sz="900" err="1"/>
              <a:t>retroelements</a:t>
            </a:r>
            <a:r>
              <a:rPr lang="en-US" sz="900" dirty="0"/>
              <a:t> or retrotransposons, that hijack the host cellular machinery to multiply throughout the host genome, done through a ‘copy and paste’ amplification of existing elements. SINE and LINE lineages have evolved together as pairs because SINEs are non autonomous and rely on a LINE’s enzymatic machinery to mobilize. SINE elements have evolved from several types of cellular RNA, with </a:t>
            </a:r>
            <a:r>
              <a:rPr lang="en-US" sz="900" err="1"/>
              <a:t>tRNA</a:t>
            </a:r>
            <a:r>
              <a:rPr lang="en-US" sz="900" dirty="0"/>
              <a:t> derived SINEs being the most abundant, but least understood. These </a:t>
            </a:r>
            <a:r>
              <a:rPr lang="en-US" sz="900" err="1"/>
              <a:t>tRNA</a:t>
            </a:r>
            <a:r>
              <a:rPr lang="en-US" sz="900" dirty="0"/>
              <a:t> derived SINEs can be found in mice (referred to as B2) as well as canines (</a:t>
            </a:r>
            <a:r>
              <a:rPr lang="en-US" sz="900" err="1"/>
              <a:t>SINE_Cf</a:t>
            </a:r>
            <a:r>
              <a:rPr lang="en-US" sz="900" dirty="0"/>
              <a:t>). Both B2 and </a:t>
            </a:r>
            <a:r>
              <a:rPr lang="en-US" sz="900" err="1"/>
              <a:t>SINE_Cf</a:t>
            </a:r>
            <a:r>
              <a:rPr lang="en-US" sz="900" dirty="0"/>
              <a:t> are active in mouse and canine genomes, respectively, however the extent of their mobilization and the resulting genetic polymorphism is unknown. The secondary structure of SINEs and its mobilization in the genome has been shown to be necessary for other non-</a:t>
            </a:r>
            <a:r>
              <a:rPr lang="en-US" sz="900" err="1"/>
              <a:t>tRNA</a:t>
            </a:r>
            <a:r>
              <a:rPr lang="en-US" sz="900" dirty="0"/>
              <a:t> SINE elements. This project was aimed at studying the secondary structure of </a:t>
            </a:r>
            <a:r>
              <a:rPr lang="en-US" sz="900" err="1"/>
              <a:t>tRNA</a:t>
            </a:r>
            <a:r>
              <a:rPr lang="en-US" sz="900" dirty="0"/>
              <a:t> derived SINEs to understand if and how the structure influences its capability to mobilize. Here, </a:t>
            </a:r>
            <a:r>
              <a:rPr lang="en-US" sz="900" err="1"/>
              <a:t>retrotransposition</a:t>
            </a:r>
            <a:r>
              <a:rPr lang="en-US" sz="900" dirty="0"/>
              <a:t> assays as well as genotyping were performed to help determine the effects of the secondary structure and the prevalence and genetic polymorphism of SINE insertions. </a:t>
            </a:r>
            <a:endParaRPr lang="en-US"/>
          </a:p>
        </p:txBody>
      </p:sp>
      <p:sp>
        <p:nvSpPr>
          <p:cNvPr id="6" name="TextBox 5"/>
          <p:cNvSpPr txBox="1"/>
          <p:nvPr/>
        </p:nvSpPr>
        <p:spPr>
          <a:xfrm>
            <a:off x="92155" y="3571190"/>
            <a:ext cx="1767239" cy="323165"/>
          </a:xfrm>
          <a:prstGeom prst="rect">
            <a:avLst/>
          </a:prstGeom>
          <a:noFill/>
          <a:ln>
            <a:noFill/>
          </a:ln>
        </p:spPr>
        <p:txBody>
          <a:bodyPr wrap="square" rtlCol="0">
            <a:spAutoFit/>
          </a:bodyPr>
          <a:lstStyle/>
          <a:p>
            <a:r>
              <a:rPr lang="en-US" sz="1500" b="1" dirty="0"/>
              <a:t>Background </a:t>
            </a:r>
          </a:p>
        </p:txBody>
      </p:sp>
      <p:sp>
        <p:nvSpPr>
          <p:cNvPr id="7" name="TextBox 6"/>
          <p:cNvSpPr txBox="1"/>
          <p:nvPr/>
        </p:nvSpPr>
        <p:spPr>
          <a:xfrm>
            <a:off x="5500562" y="1851637"/>
            <a:ext cx="949271" cy="369332"/>
          </a:xfrm>
          <a:prstGeom prst="rect">
            <a:avLst/>
          </a:prstGeom>
          <a:noFill/>
          <a:ln>
            <a:noFill/>
          </a:ln>
        </p:spPr>
        <p:txBody>
          <a:bodyPr wrap="square" rtlCol="0">
            <a:spAutoFit/>
          </a:bodyPr>
          <a:lstStyle/>
          <a:p>
            <a:r>
              <a:rPr lang="en-US" b="1"/>
              <a:t>Results</a:t>
            </a:r>
            <a:endParaRPr lang="en-US" b="1" dirty="0"/>
          </a:p>
        </p:txBody>
      </p:sp>
      <p:sp>
        <p:nvSpPr>
          <p:cNvPr id="10" name="AutoShape 4" descr="data:image/jpg;base64,%20/9j/4AAQSkZJRgABAQEAYABgAAD/2wBDAAUDBAQEAwUEBAQFBQUGBwwIBwcHBw8LCwkMEQ8SEhEPERETFhwXExQaFRERGCEYGh0dHx8fExciJCIeJBweHx7/2wBDAQUFBQcGBw4ICA4eFBEUHh4eHh4eHh4eHh4eHh4eHh4eHh4eHh4eHh4eHh4eHh4eHh4eHh4eHh4eHh4eHh4eHh7/wAARCAKHA9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vFPjZ8Y28EfEPQtKgt9VuNHsVN74puNP077V9kt3VkgWU9I1L5ckHdhBgHOCrq6THZ2b7HtdFV9NvbXUtPttQsZ0uLS5iWaCVDlXRhlWHsQRViqaadmSmmroKKKKQ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8f+PVt4v8WeJ/D3w48J+MLjwf/aFrdalfapaqTP5cDRKsSbWRhl5QThhwO4yDk+AfiR4l8CeLYPhl8aJ42urhtvh/xOsey21VMgCOU9EnGQD65APJVpCHvfPbz6fn06hLT5b+X9L7j3aiiigAooooAKKKKACiiigAooooAKKKKACvmvx34+f4S/EXxtpPiDwfq2rx+NpoZdBuLKBZIrmU2ywG2lLMuMMq8DccOTjkZ9E+PepeJLn/AIR74f8Ag/Vjomr+KrmWFtUVdz2VrDHvmkQZB34KqCCCN3BBwR5RqPhXxp4FuLXwD8TvF9749+H3jGZdO/tW43Je6XfscwsGd3IUsq4JZgGGcL0eOXndu+nre2nl2T76F35Vftr6Wvr59brtr2G3XiH4s+FfCFvo/gG40YaX8NdIt/8AhJ2vRv8At1wsXmS2kTbWGI0AyQynLD5u1fT+j3sepaTZ6jEpWO6gSZQewZQw/nXzDpXg/wCIGmTar8ALHwzqLeFNR1F7658Y3FxuMunyMrSxuRGFe4bBjPO7Bzt2jdX1LBFHBCkMKKkcahUVRgKAMACtubmjzPrr8/tfK+iXk/V5W5Wo9tPl0+dtX6r0T6KK8x+Ofjrxl4cfSPDvw38M23iHxZq3mzQwXUgSCG3h2+ZI5LoP41UDevJ79Dm3YtK56dRXmfwZ+LNr44nvfDmuaZJ4a8baSdmp6Jct84/6awn/AJaRHI5HTI6gqzemVTViU7hRRRSGFFeHfFzSfH3xC+KD+EPCXxAuvBNnoGm2+pTTWsZeS8nmklVEYK6Hy1ERyCSMtyp4xc+EXxV1b/hJD8MfitaxaR46tx/o86LttNahGcTQNwNxwcrxyDgAhkQj73r/AF/Vt7ahL3f62vr+p7LRRRQAUUUUAFFFFABRRRQAUUUUAFFFFABRRRQAUUUUAFFFFABRRRQAUUUUAFFFFABRRRQAUUUUAFFFFABRRRQAUUUUAFFFFABRRRQAUUUUAFFFFABRRRQAUUUUAFFFFABRRRQAUUUUAFFFFABRRRQAUUUUAFFFFABRRRQAUUUUAFFFFABRRRQAUUUUAFFFFABRRRQAUUUUAFFFFABRRRQAUUUUAFFFFABRRRQAUUUUAFFFFABRRRQAUUUUAFFFFABWL418V+HvBfh6fxB4o1SHTNNgwHmkBPJ6KqqCzMfRQTW1Xl/xG8LQ+MPi34ZtfEekfb/CukaZeahKlzAJLOW7LRxRrIGBUlUaVgD9R0NS29v60Tf6feNW3f8AXQ4nxx4c1KTxPZ/tCfBO/g8SzzW5Go6SbgvDqdvtVG8k9Y5lEagr6xgY3Ao/ongfxR4A+NfhG11GK0tdQWyuop5rC9iBn067jOV3KeVYEEBhwwz1BIrwHwafGfw5vdH+IXgPThceEfHOtTr/AMIfF8ghjYO0E0JPCu0URYqMD7qgEbdn1bpGgaLpOo6lqWm6XbWd5qsqzX8sSBWnkVdoZsdTj+ZPUmtErR8ui6xejt6a/ftbYmTfN59+jWqv+HzXyNOiiipGFFFFABRRRQAUUUUAFFFFABXm3xU+M/hX4e6/p/h27sdc13Xr9DJDpeiWYubkRgMd5Usox8rdCTwTjAJr0eZzHE8gRnKqTtXq2Ow968J/ZQ1fRfFF9408WXcip421HV5F1WwuEKXOnQRnZBblW+baFXkjjdkdVwEk5Ssuiv8A1/XTzQ3pG/nYwPEnxEtPilpGhfEz4RJc6h4m8FXks134dugI7uazlXy5k2KWDFlClSpb0HzfLTtU+LXh7463PhLwV4JstSmuJdVt9T1wXNqU/su2tZRIwdvul2ZVVSpI55IJxW5+0R4etvB/irw/8bfD8a2Wq6fqNvZa0IlwuoWUzrEwkA6su4YY57ddq495qoNWUuz281Z/ds7d79yZ9Y91+Dv+O+vpoFFFFIYV8/fFrWvFfw2+N+nfEnxGkmq/D37JJpzS2Vv++0bzvJy0qjmSMyRKd3JG4jqEVug+O2j3XxD8WaD8Kf7WvdL0W+s7nVNclspAk8sERSOOIEqQA0kgJyDkJXmHw1+JV98OZF8K+N2u/EHwt1PULnS/D/iO9QSuqxsYzBOOd8RwQrY6A4BUbUULuScd9bdn9l+mui+fzcrJO+3Xuuq/K/8AWntPjD4feDfidc+GfHFhqD2+o6fNDd6drelShZJoM7jEzD70bAkeq5OOrBvR64b4UfDXR/hudat/D19f/wBk6ldC5t9OmmLw2HHzLFk8BiST+A5xmu5qtErR23+/f+vmSrvV77BXNfEDx54R8A6bBqPjDXLfSba4mEMLSBmaRz2CqCxA7nGB3Irpa8W8f6Dot/8AEjxX4w+IHh1NU8OeF/DUf9nw39qsttI7GWW4eMONpkxHEmeo/EVEpWV+n9P/AIBcVfTr/m7f8E5rxNoeufCnxlffGb4cKfFnhHXY/tHiDS47jzpEjZjL9rtHydy5ZmK5I+dv4TmP1/wxqHgT4mabonjXSV0/WVspHl0+7aMGW0lZdrrz8yNgjKn/AGT2Brwf4M2vxG+Efivwh4XWBta8L+LbVr1tLVzv0CQuhlEbMSWjXzkJHfLHAILN9KeHfD+i+HbSe00LTLXTree4kupY7dAqtK5y7YHcmtFHlil0Wi7pp6r/ACf9KHLmlfq9+zTW/r0a/p6dFFFSMKKKKACiiigAooooAKKKKACiiigAooooAKKKKACiiigAooooAKKKKACiiigAooooAKKKKACiiigAooooAKKKKACiiigAooooAKKKKACiiigAooooAKKKKACiiigAooooAKKKKACiiigAooooAKKKKACiiigAooooAKKKKACiiigAooooAKKKKACiiigAooooAKKKKACiiigAooooAKKKKACiiigAooooAKKKKACiiigAooooAKKKKACiiue+InjHRPAfhO78S6/LKtpb7VWOFN808jHCRRrkbnY8AcepIAJCbsNK5vzSJDE8sjBURSzE9gOtfMd18cPi9Haz+NdS+FMU/wAK7gM0d1aTD+0Fs2O0XBXzTxty+DGowR8wHzV7d4xHifxT8LpZfBdyfD+t39pHNajVrP5os4YwzRnOxiMoxwSuSQCQK8s+BXxY8KaF8PV+H/xIuLTwh4h8LWosb+w1WRY1uIlXCvEWOJQyY4XJOeAQVJTWslLddHs97/ptqtX2GnpFrr16rt/XoL8CPAfjCV/Cmoal400XXPAXh9JrjwwLJH+03KyI0cTXO5QFMcTsAq5wSQema+gq8n/ZNspbP4NWbLbS2unXd/eXelQSLtaOylnd4Rj0KncPZhXrFaz7fnv8/PozOPV/8N8vLqvUKKKKgoKKKKACiiigAooooAKKKKACvH/jT8I7nWdYi+Ifw6vU8P8AxBsFzHcoAItRQDHkzr0ORwGIPGAcgDb03xn+KvhT4T+HoNY8UPdyC5m8m2tbOMPPM3VtoZlXCjkkkDoOpAOx8O/G3hn4geGYfEXhXU47+xkO1scPDIAMxyKeVYZHB7EEZBBKtzXcenXsO/Lo+v4ng7fEm/8AjFqHh34W3fhy+0HxLbavHd+LbOaM+XbW1oUl3Ix6rLJ5YXuOc5BVm+mqpppWlprMmtJptmupyQC3e8ECidogciMvjcVB5xnGauVV9LW8367fkkTbX8P1/X8gopGYKpZiAAMknoBXH+OvFjQ/DHUPE/g/Tz4xUQkwxaVdI/nJu2yNGwyGKjcdq5JK7RyaznLli5di4x5pJHmM/wC0t8HLv4h3Xh157my1GMS6bF4gntEFqCWAKiYMZFjLgHcVCfLuJxg1jfCe38Xa+/gb4e+IPh1qGlWHgqaaTVdSvIMWd8Y4pYIfs7EYl8wyl2I4475zXV/Aez8D/Ez9mHRfDNxDaalp8enrY6hblQHt7lR85I6pJuO8N15DDrWv+yleXtx8HbSyvLx79NKvrzTbW8dsm4t4J2SNvptAUey1so+zm4vVr7nZ6Pys3fzv5Gcpc0U1pfT0utV56K3dHq1FFcn8TfH+h/D/AEuzvNWh1C9uL+6S0sdP0638+6upW/hjjyM4GSefbqQDHZFGx4u1yz8M+FtU8RahuNrptpLdShepVFLED3OMV8y+KPih8VJPC17a/Gf4cw+H/AniW3axXV9Mk82bTVnUhJJ0EjkgblBysZznAJwleyftH+HvG3ir4UalpPgW8tIb6eNhcWlzED9tgZGVoA5/1bHcCG9VAJAJNcTB8b/hr4h+CWsWnjK6tdH1S10+Ww1bw9qLCO789U2NHHE3zPluhAOO+CDjOXwze9unda3/AEV+j6Gkd4W69ez0t+r8zoPgr4L+IVvrdr4o+I/ifRNZksdHGmaONJDmNoXKO9xIzKuZH2Rj5RjA969grifgLpuq6R8GPCOma5HJHqFtpUEc0ci4aPCjCEdiowPwrtq6Kuk3Htf8/wDM56TvFS72/IKKKKzNAooooAKKKKACiiigAooooAKKKKACiiigAooooAKKKKACiiigAooooAKKKKACiiigAooooAKKKKACiiigAooooAKKKKACiiigAooooAKKKKACiiigAooooAKKKKACiiigAooooAKKKKACiiigAooooAKKKKACiiigAooooAKKKKACiiigAooooAKKKKACiiigAooooAKKKKACiiigAooooAKKKKACiiigAooooAKKKKACiiigAooooAK8W/ad1S28N6n8PPF2uW083hjR/EHm6o0UZkFuXhdIZmUAkhHbPAznAHJAr2moL+ztNQsZ7G/tYLu0uIzHNBPGHjkQjBVlPBBHUGk76NdGn9zuNW1T6pr71Y+c9X+M/wAQvidr0ukfs96Pa3GlWAD33iLVYWjhkcAOIY1fBG4DYcqW+fOIwPMOjdeFtN/aM+F9h4g1OxTwz480a5kthcpHvNlewSfPGyn78RYBtpzt3cHrn1Hxp4h8K/CT4eS6o2lrY6RY4jt7HS7LAaR2+SNEQBVLOcZOBluTzWV+zv4f1fQ/h4bzxFa/ZNc16/uda1C37wS3D7hGc85VdoIPQg00k00unXrzdPwv+HfVNtW8+nS2t7/O349tLvwV1jx1qnhae3+Iugrpev6bdNZyzREeRfqqqVuI8fwsG5xxkHp91e5oopt31ElYKKKKQwooooAKKKKACiiigAoorxL9pf4h+L/BnhLTvGngLUNB1LShNLY3dq/71555DsiaFlPzNG6tlB75zjiZy5VcqMeZ2K3inxlbWP7WfhzTPFGkto9nHpd3baLqd24MF9NN5B/dt0jkGySPaTk7l/vgVoeJ/hTrWgfEu2+IHwlvrXSLm/uo08SaRNxZahCW+aYKPuzLlm4xnJIIJYO/wFongf4xfs76Po+rapJ4utWtUS5v7iVjdxXgGXfcxLxyKzHAP8JA5Q89B8ENB8f+FtM1Hw54z1q212wsJki0TUcEXM9vt6Tc9V4Udzg5J4Na8rpy5XvG+vdXv+u2zXaxHOprmW0t/LT/AIHqmeh0UUVAzyj9qrUmsfhQbN9QOnWOrapZ6ZqN4H2+RaTShZm3dgUyCfQmqvxE+J3w/wDgboWk+EdF0c3mpyoItI8O6PGDLIWztZsfdDvxuwzszEhXIbHpni3w9o/izw3feHfEFil9pl9H5dxA5I3DOQQRyCCAQRyCARXBfB34F/D34TS3OpaFbXNzqEgbdqOpSrJNFHjlFIVVReuSACe5IAwo6XTdle9/lt8nd/NjetrK/l+v6fJHi3ibwjZ/FPw7e/Fb4IzaxoWsSTmDxR4bhu3sW1FkIMkT+WwCyEE+z7snD5z7v+zx4o8I+JfhnYp4O0uXRbTSidPn0mZWEthMgG6Ji3LHnO48tnJ+bIGD+z3Pa674y+JfjTRth0HVtbjhsXjA8u4a3hEcs6kcMHcn5h1xmvW7WztLWS4ktbWCB7mTzZ2jjCmV9oXcxH3mwqjJ5wAO1VH3Y2to0nbs7X+7V2XT7yXdyvfVNr1X+ei9fuJ68K+NvijR/APx38FeMfGSzw+GhpV7Yw3ywtNHZ3jlGyyoCwLRqVGBnr2DY91qlrekaTrmmy6ZremWWp2MuPMtryBZonwcjKMCDggHp1FTqmpLp+qa/UpWs0+v/DnzhefGD4yfEG8vtf8Agz4Usv8AhDdFLSfa9VjKya0yZDxxKSCAc5AGDmPlwT5dbvirwPZ/F/wz4a+NHgAw6B46it47yynlRXSZlBBt5wRg4OVD4yMemMd58ZPG1l8NfA0MGlaTPc6pej+zfD+mWNoxWS4K4jjG0bUUDnGRwp2g4xWr8GvCsngn4XeH/DFwyvc2Nmq3LKcgzNl5MHuN7NTSTTt0as+t9b/ppsr+bum3dX6p3XS2lv11669kWPhfrXiHxB4IsNS8V+HpPD+ttvjvLFjkJIjlCy9fkbbuXk8Ecnqemoopyd3cSVlYKKKKQwooooAKKKKACiiigAooooAKKKKACiiigAooooAKKKKACiiigAooooAKKKKACiiigAooooAKKKKACiiigAooooAKKKKACiiigAooooAKKKKACiiigAooooAKKKKACiiigAooooAKKKKACiiigAooooAKKKKACiiigAooooAKKKKACiiigAooooAKKKKACiiigAooooAKKKKACiiigAooooAKKKKACiiigAooooAKKKKACiiigAooooAK8J+H/ibQ/E37WXi5fN1GHU9K0SLT7e0vA8JRUuH85lTO1lbMDq3XawPFeh/GLx9D8O/CH9sDSLzW9QuLhLTTtLtAfOvLh87Y1wCegYkgE4HAJ4rwebWtJ+OXiCGyutF1n4T/ABj0aE3Wiy3YZHmiG75CzIhkj6kqUBALFdy+YCoP37rW1/y6d7J7dhyXuNPS9vz/AAu1ufVdFcf8IdV8aat4PWTx9oMOja7b3EltOkMm6O4CHAnT+6rc4GT0z0NdhVNWJTuFFFFIYUUUUAFFFFABRRRQAUUUUAMuI/Ogki3vHvUruQ4ZcjqD618TfDnS/GXwku9ensLZvFdj4b1jd4q8PXKLJKi/ft9Ws92SGaPk98qc5XBj+mrv42/Cmy8ZXnhC/wDG2mWOr2bFbiO73wRRsACVMzqIs89N2c5HUGuW+L95F4M8Y+G/jVo80VxosyR6T4ikgbfHJYTODBdAg4PluR83OVfHSlC/MpR66X6eXyvp879CnblcJLbW35/h+Nl1OTvfAt54uY/FT9mjxxY+HLnXl2azbSj/AEWdupdo9kgjnUnkbP4iwKkkv7v8OPDaeD/AeieF0uXuv7Ms47dpmzmRlHzNz0ycnHbpXM+EfhTo3hb4m3vjXwpqd1pmn6tbt/aGiwYNnczlgUuFH8BA3cKOd3BAyG9GqlpGy08u1r6enb1I1crv7++2vqFeW/tC6jrU9l4d8CeHr+40y/8AFupfYZL+3bbJa2qIZZ3Q9n2LgfU16lXgH7SniFYvEFhqnh+0ur3xB8O5rfXr21VOJ9Pn8yKZUPJyFXLcYAOeecRK10pbXV/S+vyte/lcuN7Nx3s7evT8bW8z2XwN4Z0vwb4T07wxov2n7Bp8Iih+0TtM+PdmPqTwMAdAAAALPifQ9K8TeH77QNcs1vNNvojDcwMzKHQ9RlSCPqCCO1U/BHi7w7408M2/iPw3qkF9p0658xG5jbAJRx1RhkZU8iuL/Z71R/ECeNfEdvdS3Gj6h4nuTpbM5ZGhjSOMvH2CtIjnjr171ck5SlGXa7+9L8b/AIERajFSj3t+Df6HoXh3RtL8PaJaaJoljDYadZxCK3t4VwqKP5nuSeSSSeTV+iihtt3YJJKyEZtqlsE4GeBk14X+zP4l0Pxf8QPid4gs5tQXUZ9Ttkktb4NHNbwJAFSNoiSFKyCZTj0611/xw+KEnw6sdNh0rwrqXi3XtUldbPSbDd5jpGN0khKo5CqCOinkjoMkeN2lzb/FnX7rxp8Pbe8+H3xm8Poo1LR9RBjW/h+X93MpC+YhGFDlVYHaGAHlsJg/ect1a3ptr5+dv+AVJe7b/huunl5X/wCCfVVFYXw+1TW9a8GaXqniTQzoer3EIa6sDJv8l8kYz74Bx2zjnFbtU1Z2JTurhRRRSGFFFFABRRRQAUUUUAFFFFABRRRQAUUUUAFFFFABRRRQAUUUUAFFFFABRRRQAUUUUAFFFFABRRRQAUUUUAFFFFABRRRQAUUUUAFFFFABRRRQAUUUUAFFFFABRRRQAUUUUAFFFFABRRRQAUUUUAFFFFABRRRQAUUUUAFFFFABRRRQAUUUUAFFFFABRRRQAUUUUAFFFFABRRRQAUUUUAFFFFABRRRQAUUUUAFFFFABRRRQAUUUUAFFFFABWBqfjLwxpvjLS/B17rEEWv6rFJNZWW1meREBLMcAhRhWxuIztOM4Nb9fPfhHx14F8IfFf4s6t481yx0rXoL+NIvtrBZn05YEMSQKfmkBIYlUBJJUkcikmuaz2s3+S/X7rjs+W69P6/rexa/aR8S+IPCPxA8DeJ9U0WObwDpOorPeaja7nuLSZ45oSZU/55YlUggE5UjOWUGf9pCXw/q+j+APFGh3dpd6/wD8JFYt4dubaQM1wjyr5qqVOWjKctjjgZrn9F/aE1XxBqlpc+Ivhbd2Pwx1+5Gk2uq3g3mRpCQHmjI2mFwyLgZUHfh3wVGRq3w3i/Z6+JT/ABN8L+E4vEXhC4O2+thF5t9ogbO6W2J/5Z4JB77flJA+aqgmnFS/mvfz0dn2vpZ9E9RVHdStvy2+WquvTW/drQ+qqKbE4kjWRcgMARkYPPtTqQJ3CiiigAooooAxvHFr4hvfCOp2vhPVLfS9dkt2FjdzwiWOKXsWUgjHbODjOcHGDwHwW+LE3iTUJ/BPjrTR4b8f6cv+l6dIQI7tRn99bnJ3oQM4BOOoJHNerSt5cTPtLbQTgdTXzH4M+FNv8Zvh/H8Stb8X62vjHUZ5brSL+G8cx6GUmcJDDECF2gqN3ckEgg5JUXaT7df0t+PlZd7DkrxXe/8AV/60flc+nqK8i/Zz+IPizxTDrHhjxvodxDr3hu4azutVihK2WolHZN8ZwAHyp3KBjoRtztHrtU1s1syerT3QUUUUhny18bPhF/wiHiLUvH2keF7Xxr4T1B5ZvEPhy7i824tmkx5t1ZSEF42OAW2EEbR1AHlw6T+z78NfH/gu6174OePvEXhnTNbVIrq0guXntCqDDQzQsyyFsknDyEDcSBgivquvMdE+ENl4Z+Lp8ceD9Wn0LT76KRdb0OBAbW+kIOyUKeI2BOTtHPYjLblCKXuvb8vLzX5emznJv3lv+fn5P8/Xfrvhv4fuvCngPRfDd9q0mrz6bZpbNeSR7DLtGBxk4AGAOScAZJPNdBRRVSk5Nye7JjFRSSMvxbrth4X8Man4i1RpBY6bayXU/lpubYiknA7nivJZ/EGh6l8aPh94/wDDmoQX+ieKtLvNElnjB2uyjz4lYY4YFJVIbkcjA5r21lDKVYAgjBB6EV8pfHT4F2/heafxP4U8Nt4i8GS3S3uu+DhPLGquBg3Fp5bBkYKWyoPGehXCrF+WSb2/zunf5Pfp10LteLS3/PZr7mvn6mv8SPgF8BNO8QXk2qeOLnwJ/bMeZtMg162sre4QOGOI5lJKbwDtB2gqMAYFfQvhbQ9I8NeHbDQdBs47PTLGFYbaFCSFQe55JPUk5JJJPJrwv4T/AAe/Zp8c6BY+MPB/hWO6gEobbLqV2Xt5lIJjljaYgMOMg5BBBGVIJ+hhwMDgVpZwjyf15f19xnfmlzf15/kFYFv4y8MXHjq48DwaxBL4itbQXk9kisWjhJABZsbQfmX5c7sMDjBBrfr5o+EvxU+HfgDwN4v1rxbrNvb+K/8AhIL9tYsjj+0LiUTMIkSMncyhCgB4RfmyRhjUcyUtdrN/kv1/TqXZ2uu6X5v9P16Gr8RvGWq+CP2ldA1rxzpttYeC5bO40zTNagZmSOSbyWK3OfuHfCcHgbWBydrEa3xWt9KX4/8Aws1jQ2hPiO6nuIbgwtkz6Z5DlmfaeUVsbSeMk1geE/ixqXj/AFa18HfFj4UyaH4a8ZRuuiPdkyLNsXPlyhgCHJVnRgEP3CAeHrJ8CeC5/wBnT4qLHbeG117wh4nu47O21qKDfqGlSSMqpDKwHMLNt5GMkA9QFNU004Rl0enrd+6+zbdvNO3VE1GmpNdtfS2672t96v0dvqGiiikMKKKKACiiigAooooAKKKKACiiigAooooAKKKKACiiigAooooAKKKKACiiigAooooAKKKKACiiigAooooAKKKKACiiigAooooAKKKKACiiigAooooAKKKKACiiigAooooAKKKKACiiigAooooAKKKKACiiigAooooAKKKKACiiigAooooAKKKKACiiigAooooAKKKKACiiigAooooAKKKKACiiigAooooAKKKKACiiigArl/iZ/wAJt/YNt/wgX9n/ANp/2jbef9t+59m8wedgdztznkHG7b82K6isLx74r0jwT4TvvEuuSSrZWaAlYk3ySuSFSNF/idmIUDjk8kDmk3az9P6+Y0r6DfCnjPwv4qvdWsfD+s219daPdtZ6hAmVkt5VJBDKwBxkMAwyp2nBODW/XyvqtxY/ET4jXPiT4X6f4j+H/wAWtHsxdSafr2mC0XW7TIUrMm4g87VDsQenoGT3j4Q+ML7xt4PXVtU8OX/h7UobiS0vbG7XGyaM4cof4kz0OB0PpmqSuvP+ldeV/u2ZMmk9Nv60fy+87CiikZgqlmIAAySegFIYtcX43+FXw88ba9Ya74q8KWGqajYYEM0u4ZUHIWRVIWVQeiuGAyeOTm54v8eeHvDnw9u/HDXaalpMEIkhewdZvtRZgqJGQcMWYhRzjJrivg98cbLxprreFPE/hnVPA3i0xmeDSdVVla5h5+eJnRCxABJUqDgEjcAxAleVluv6/ryBu0b9GZ/7R2r6XrUWi/BvRZIp9e1zULTzLW3wWsLOGRZpJ3A+4AqAKDgnPHQ17aOBiqaaVpaazJrSabZrqckAt3vBAonaIHIjL43FQecZxmrlCfu2e92/yX5L77g9/K39f12sFFFFABRRRQAUUUjusaNJIwVFBLMTgAepoA5b4kfETwZ8OtNttQ8Z65FpVvdS+TBmKSV5Gxk4SNWYgDqcYGRk8ivCPCV94u8KXt54r+BNvY/Ef4ba3dy3MmjLci1uNLumPzrGXAZVLFW2lSQP4R99uo+Jfjbwz4R+ONr4t8RXEU1jH4Kmm8PuHVkuLgzZlSBu8jp5IGOoPpmtDwGl58MfCngvRWsrSXxF4y15rjVoxHs2vMkk9wyhcY8pVVBnjCj14UFf3ur0++VrP7r36aeoTaV49N/ujzXXpe3nr6HXfAzQfEWh+CGl8XJDF4g1a/uNU1GCBw0VvLM+7ylIJGFXaOCRnPJ613dFFU3cX9feFeSfHfT7bxd4v8D/AA41eeSPQNamu7zU4I52ia8S1jVkgJUg7S7hjgg/u+MdR3/j3xRpvgzwlf8AiTVVne2s0B8qBN8szsQqRovdmYqoHqa4X4w+AtQ+Lnwt09ojd+EvFUCLe6ezz4eznaMq8MjxEnaysVJXnocHG05y2ule1v6+W9vl1Ljva9r3OR+Asfh74deFPGvjHT31K28C3WtLDolgLh7hFiWRbczxBzn97Kx7klVXrxX0JXzr4J8N/FjxFB4O8FeMvAek+EvCfhqWK5u5bTUY7gak9sQbeJI1ZmjXcFdt5O7b1B4P0VW0tlrfovRJJN+b1M47vS3X0b6fLTUKKKhvbq1sbOe9vbiG2tYI2lmmmcIkaKMszMeAAASSelQUcd4j8V63afF/wv4N02wspLHULG7vtRuLhmDpHFsVVixwW3yLnPb0rt6+cPH2iPd+P/8AhdnwP8RaZ4t1bTsLrehW2qJcRXkTRhD5ZRj5cuxF+X+Ly1IBK7X9f+E3xG8N/Erw0us+H7k+ZGQl7ZS/LcWcveORexyDg9DjiiOsfNb/AH6fK1lf7wlpLye33a/P+lsXfC3gfwt4X1zXNa0DR4LC812VJtQaLIWV1Bw23ov3mJxjJJJ5JNdHRUF/eWmn2M99f3UFpaW8ZkmnnkCRxoBkszHgADqTRfQLXZPXE6r8JvhzqvjuLxxqPhHTrnxBFtxdSKxDMv3XaPPlu44w7KWGFweBhfiz8Q7LwH4KTxBDp1zr91eSx2+lafYfPJfzyAlEQqDwQCcgNwOATgHK+C/xf0f4itd6Tc6ZfeGvFenKG1DQdRUpcQqcYddwUunI52gjIyBlSXFXbtugk7LXZnPfEvWtP8bfGnwV8P8AQbhL250DVP7e1uaA7lsUhRljjdh0d3cDbnIA5HIr2uqdlpWl2N9e31lptnbXd8yveTwwKklwyjCmRgMuQOATnAq5SWkUvm/X/hkkD1lf5fLX/NhRRRQAUUUUAFFcJ8Vvir4X+HLafa6rHqWpatqcmyw0nSrb7ReXPIBKpkDHPcjPQZPFQfC34ueG/iBq2paHa6fruha7poD3Ok63ZfZrpYyFxJtyw2ncO+emQAQSR97YH7u56FRRXJ614y/s34n+HvBP9m+b/bNld3X2vz9vk+Rs+XZt+bdv65GMd6Ful/W1/wBAeiv/AF2Osoork/hX4y/4Tnw3cax/Zv8AZ/k6ldWPlef5ufIlaPfnav3tucY4zjJoWrt8/wAv80D0V/6/rQ6yiiigAooooAKKKKACiiigAooooAKKKKACiiigAooooAKKR2WNGd2CooJZicAD1NV9K1HT9W06HUdLvrW/sp13Q3FtKssUi+qspII+lAFmiiigAooqpLqemxarDpMuoWiahPG00No0yiaRFIDMqZyVBIyQMDIoAt0UUUAFFFFABRRRQAUUUUAFFFFABRRRQAUUUUAFFFFABRRRQAUUUUAFFFFABRRRQAUUUUAFFFFABRRRQAUUUUAFFFFABRRRQAUUUUAFFFFABRRRQAUUUUAFFFFABRRRQAUUUUAFFFFABRRRQAUUUUAFFFFABXlH7TV3Ho/hfw34nvbeSfSNC8TWWoaoqAsVt1LL5m0A7tjujY/2a7v4geIE8J+B9b8TSQmddLsZrrygcbyiFgv4kYr52vfEH7QngbSD4s+KUXh7xn4Gv0C6xplhApm0+1lHzEARpvChsEFpAQDkjO8Td3VtLNPXa97r8vkVbTXqmtN9tfzOo0nxM0HgTx98eZvNhn1a3a38OpKnzLaRZjtAqN3mmYyYI/jXivcdC+3nRLA6qUOofZo/tRRcKZdo34HYbs1414D/AGf/AIbW95pHibQdb8S3vh9bpdZ0zRpdT8zS0kZcxyrEV3EgEEFmJ4GSele41o0oq3p8rfq23fvozO/M7+vzv+iSVgps0cc0TwzRrJG6lXRhkMD1BHcU6s++1SFdCvdT09or8W0UzKsMgYPJHuDJkcZDKVI7EEVnOSjFt7GkU20kfLvxi+HXiX4R276z4FNxqPw5bV7XVtY0HYJZNMaC4SYzW+T9w7MMOw5OQNyew+NPC3gX4+fD6x1TS9WVnX/SNE12xYrcWE4wcjowwQN0ZweP4WAI898C/Fnw34H+F+jag1/q3jvxv4xDapJpWnTNd3Ek7L86iMZEMcezy8AZ/dnAO046L4IeE9Fm8R2nxO+F2tXGk+DPEEEsuqeG3iURi6HygogyIWVgdwU/wgA7TgXyNJ05bLr2dtvPayfT8p5ldTju/wAVd/5ttddfn614LsdY03wnpdh4g1Qatq1vapHeXojCCeQD5mwPU1r0UUN3d2JKysgooopDCiiigAqG+tYL6ynsrqMS29xG0UqHoysMEfkamr5u+Mlx8JfiF8UrTR7T4xar4U8faZHJp1lLps8kcMcr8lGfaEZs/KVWVCT8p5GKlrmfLa9xrRc17WKOh/D/AE7XodW+APjC7urTUvDMv9q+DNZgJFyli7fu2Rj94xt8jjjIAxgqGHpfwz+FWvaF4ti8U+OPiFe+N9TsrH7DpbT2K2qWcbf6xgqs2+RgFBkPzEAgk9vGviX4U/aH8G6lo/jW41PRvHdt4UuHuY7+GMWmo/YhF++hlUYVo2AOQDK+ec9RX1J4Q8QaZ4q8L6b4j0acT2Go26zwuD2YdD6MDkEdiCK0j8PMnr1+6yfq1o31aZEt+VrTp9+q9E9UuzRq0UUVJRwHx98N6/4m+HrxeFY7abXdOvrXU7CC5bbFcS28qyCNjkDDAEckDOMkdR4r8R/D/wAWZ/B2r/F7x34vuvCWs6IVuNA8O6VchrW2w4UJOVJE0ku4pwcfPydp8taPxO8L+HvHWl+OvGXiCK41Txa3iR/DHhSCK/kj+xSRuI4VRVIGSxeZtwPGSMck+x6h4U8Pa/4q8IeEPE2ta/qup+FdOh1VoXnH2W/cERJNc8ZkkDxllzjq3UFhRT2T7tP74pu3mopXT07dSpuzafS69bO1vRyvZ+t+x6fZvLJaQyTKFlaNS6joGI5FS0UU27siKsrEN3dWtpGsl3cQ26NIkatK4UF2YKqgnuSQAO5IFeYftLC2uvDfhnRNUl8rRNX8T2NlquchXtyWfy2I+6rOkak/7VL8U9X+HXibxnpvwl8aG/try4e31TT3cGG3u5Y5CREknRm+UgqRyHwDuxjlPG3i611zxLrfwY+Nmh22j6brzuPDesW0hFtdRhgYwXYnZcIdp54LcbQCu+Fd2aV3e68+VrT13VvIvRXu+mvldPX0WjuM8B2HhHw94v8AiR8XNA0PTNK0DRLGTSrSGwjW2iu2tgZLmXavycyARqwHOwnvz7H4N03RUt5fEmm6JDpd5r6Q3t/tQCSSQxjG8jgsAcZ9cnvXh3hn4M/Fm30DT/hnrnivwtcfDi0vA8rWlrJFqN5ao28W7qF8tVZgNxDFuTlm6H6QACgKoAA6AVpoo79rfm/vb26W7EPWW3f/ACX3Jb9bhVPXNL07XNHu9H1azivLC8iaG4glGVkRhgg1bZgqlmIAAySegFcb8XfE8+h/B3xF4r8PzRXM1vpUlzZzxMrpyvyyA9GUZ3ehArObXK7q5cE3JJHz74o8P+JPgP4w8JXd1qF3rHwk0zWDdRyvF51zojSxSwlGxyYf3u4EA8jAAY/P6/8AFT4b6L8UtN0rxl4R15NJ8UWSLPoniOwbeGQ8+W+04kibJ+mT1BZW468+Knw9+GvgvT/BFkus/EmZ9PN7q62bf2kVtZfnnuLhmJUKwdn2cDDDO1WDHrvgV4Dg8KX13q/g7xPNc/D7W7RL3TNHk+cWk0h3s0bnkIVP3fUnOSMnSz2fR6Pz/PpZPrs+pHMtJJbrby/p3a+a6Hqlok0dpDHcTefMqKskm0LvYDlsDpk9qloopN3dwSsrBRRRSGFFFFAHiHwfWx1r4v8AxR+I2ryQ79L1H+wbSefCrZ21tGDLhm4UMzbmPtnvXoem+NPh3rN3cajo/ibwzq97p9lJJLJY3sFxPDb5DP8AcJYJlVz2JA9q8w+G2oaR4T+OfxE+G/iZraEeJr4azpS3SARahHPGFmiGeGIYEbf4sNxwawNa8NaBa/Hnxz4a8FaZpOlNL8N54XttLt44QlxJIcbkjAw5VkPPOCvtWbk1Ti1/L+Ki2/xTv5tl8qdSV/5l9zkkvwaGzfED9oK58Pt8YrGx8LReBY7ZrpfD0pf7bLZiTPnl9v8ArfLywxIFx/ATwe21XVLPXP2gfhbrWnyeZZ3/AId1K5gf+8jrAyn8iKyND8YeH4/2Ik1aa8t2toPCp02VS4P+kiHyPJI/vF8DHuKreDNNutH+IXwP0u+V0urXwZdxTIxyVcRW+R+B4ro5VGq4LaL0+cZ/5L7zFycqak93v8pQ/wA2X/FfjD4xeJviNrem/CmLw3HpHhGeOHUF1Rm8zVbhoy7QIQp2BQVGcp82DuIJA5L4UePfEei/BDSrfw5olsfF/ijxXf2tjZ37N5No7TySSvNtwxWNQc4wfbtXcfA/VtM0LxX8YNP1i9gs57HxLNqty07hNlrLCjJIenygK3P+T4ZpltZ+I/D3wy1dvEes6Dot74y1u3Gp6ZdG0uIWuXYwlZCDs3bdpyOjEcVjTV3Fd4r8XDT5vRdunU1nZXfZv/yWMrfo/n6Hvvw+8UfELQPGOofD74jX+la3fro76vpWr2dv5H2mNZCrxzRjChlLJjYB8vUk5Necx/Fr48aj8PLD4vW2i+GbLwnp8Ik1DTJBILnUUyqyzR5zsRTu2fODwSwcECvR/D/wl0Hwj4pl16fx/wCMfEeuJo91DbQa/rKXRSBtvmMi7A2AdgJBx8wzyRXG2X/KPp/+xYk/maJzcYSqdYpem8/0ST/zCMb1Iw6Nv8o/q21/kfRthcx3ljBeRZ8ueNZFz1wwyP51NWL4C/5EbQf+wbb/APopa2q1qxUZuK6MypScoKT6oKKKKgsKKKKACiiigAooooAKKKKAPJvif/ycL8JPprH/AKTx11/xN+IXhP4b+Hxrfi7VBY2zv5UKrG0kk0m0kIiqCSeOpwB3IrkPif8A8nC/CT6ax/6Tx1v/ABb8Zaf4QXRmXw7L4j8SX9y9toOnwBFlkmMZ3HzX4iQLwz9gehFJ39nG3n/6UyvtfL/Mr/Dv4peD/ip4I1LVfCl5K5t4GS6tbiLy57ZihIDryDkdCpZTg85Bx5H8D/j58MfBvw28BeDNc1xo9RlsFW4eOIvDZEklBM4+7uz2Bx1baMGtX4Waj4i1T43/ABHvvFHg4eEtSn8O2bS2A1GO83hfNVZDJGApJAxjqMVU8AeGfD8f7CF7CNNto473w9dX90ccy3IVmWRierBkTHptAHQUOSjGVS2lk7ejmt/lf8BRjzTjTvrdr71B/r89z1L4m/GXwB8O47xfEWrOt5awRT/YoIGeWZZS4jEecIxPlv8AxcYycDFZXxH/AGg/hl4Ei03+19Vubi41G3huoLW0tWeUW8v3ZWzgKMc4J3Y6Ka8/+B+nW+u/G3w/4i1mD7Rqll8N9LlhkkGTHJKXV3553YyM+jH1r0Txz8Qr3SfHV54a+H/w6l8Y+J0tYbjVjHeQWEcEB3CISTyA7n67Ux90k56iqqRcNOt3+Da/S9yIS5lfpZfe0n+tjoNV+KXgTTfhvH8RLjxBAfDkyK0F0iMTMWOAipjcXyCNuMjBzjBx5T4N+JXhP4n/ALQfg3XPCt68saeHdQS5tpl2T2zmSE7ZFycfUEqecE4rhPhajX0fwj0TUbBbG1PjPW7qSxLrJHBNB5jxx56NtYnBAxxmvX/EGmafa/tc+GdUtrOKK8vPDN8tzKgwZvLkiCbvUgEjPXGB2FJNKUZvZ3t/4A3892vkmOfwuPp/6Xb5bX+diz8Qf2i/hb4H8ZR+Fda1i5e+DlLx7W1aaKxO0EeaRySc4wgcgj5gK7bxJ4/8H+HNH03WNZ123tdO1PP2O62s8co8ppc7lBAGxGbJwOMdSBXnf7K1jYax8Dbm8v7KF5/EGoalNqyyKGMzvcSIwfPX5ABg9q8k0DS7XxN8FfgpoOuj+0NP/wCEyltdrkFZoImuQin/AGcKFx6ChRekXveP4uz+7p3KnaN5dFzL7rtffZ3+R9NfCv4geHfiV4WPiPwzJcvYi5ltj9oh8t9yHGcehBDD2YZwcgdXSKAqhVAAAwAO1LTduhKv1CiiikMKKKKACiiigAooooAKKKKACivMPjz4q8UaVL4X8JeCrm1sNe8Uai1rFqFxCJVs4Y0LyyhDwzgYwDweav8Aw50n4paUuuaX408W6d4ijKI2kavFYJazhmVg6ywp8gCsFIxnIJyewSd032/Hbb7xtWaXf/hj0Ciuf+Hdn4qsPBmnWnjbVbXVvEEaH7bd20YSORtxIwAqjgYH3R06VvswVSzEAAZJPaqkrN6krVC0VT0XVtL1vTo9S0XUrLUrGUsI7m0nWaJypIOGUkHBBB9wa8//AGmdQuLf4T3ek2crRXfiC7ttEhYDJH2mVY3/APHC9S7rTrt83oilZvXb+rnplFeU65cXWj/Hb4d+G9OvLm10f+xNQV7KOZlhfyhCIyyA4JUZwT0ya9L0jU9N1jT49R0jULTULKXPl3FrMssb4JBwykg4II+oqtLXXn+Da/QlN3s/L8Un+pboqpdapptrqFpp11qFpBe3u/7JbyTKsk+wZfYpOW2ggnGcd6811ST/AIR79pzSJUOy38WaDNayqBw9xZuJEYn18uVx+ApLWSXe/wCCb/Qb0Tf9bpf8E9VooooAKKKKACiiigDh/GPi/UtH+KvgbwpawWj2XiBb83ckiMZU8iJXTYQwAyWOcg8dMV3FeS/E7/k4j4R/7us/+k8deUaT4B8T/E/wx4t8R698SfE9p/YGu6n/AMI5BZXxVbeWGWUrLKWBZiCQihWXYi4BGTU8yUE30Tb9FK36lct2kutl83f/ACPrGivmHxt4vk8TfCP4QT+NNcvNL8M+JJUh8T39tO1uJT5DBYZXXG2KVw2/oMAnIAzXTfEyRfhR8ArbSPCnjS8Eer6jb6fpmsapfib7DBcMPmSU4AjjiDFTn5Rg54zVyTi5Ls7fPT7t/wCtLxF8yi+6v8tfv2PeKD0r5i8Dv4M+H/xi8J2Hw7+Jh8Taf4mlubbXbJtdj1Avc+T5iXhVDlZXaPDP0OccdKh+Gvw88QfFTUNf8ReLPiH4wsrXRfEWo2egR6VqflSQgSyrJIzsGOcP5agY2qmOhxUvbTs/waX6p+gN2Wvlb53/AMme+eCPF9r448DL4m8O288STm4jt475QreZFI8fzBGI2lkPQ9PSrHw7uvFd54L0268cadZab4hkjJvrWzfdDG244Cnc38O3+I855rxL9kfwe2k/ClvFieLPFV088OoW66dc6kXsYCtzIPNjiwNsh2ZLZPLN61Q07xB4q8RfBr4P+DrXxXqlhq3jFmGoaulyxvRbQI0spSQksHOFG7PFU1uo7+7+N/8AK78vQb+LXpzfdG39I+m6K+d/BHhWT4GfGPwr4P0TxFr2q+E/FlteRfZNUuFlFpdwjzvMjKqqrvBIIC5J5JPGOW0nwD4n+J/hjxb4j174k+J7T+wNd1P/AIRyCyviq28sMspWWUsCzEEhFCsuxFwCMmplJJc3Szb+Ts/+ANRbfL1ukvO6dvy1PrGuH+Efi/UvFw8VnUoLSL+x/Et5pNv9nRl3QwlQrPuY5c55IwPYVN8DvEF74q+EPhbxBqUolvb3TYpLiQDG+TGGbHuQTXL/ALNn3fiL/wBj3qn/AKElacvLUlF9E/8A0qKIUuanGS6tf+kyZ61RXgPxH8NzfGr4va98PtT8TaxpXhPw5plq95aaXOsT3l1cEyL5pZWDIqxghSDzgjFY2m+NfEHws8G/Frwtdazf63ceDFgm0O/1KQSTNDdp+5WRj9/y3OM9D0AAwozT91u3S6XfW349PLU05XzKK8k/K+3529T6XorxT4Y/BLU/COq23im3+Jniu61q+tv+J4moTrdW95KYCisFIBBRypUsXIVSvfNeaeMPDui/C3xpo/iTRPjRrOueOjrOn2Os6dqOuQyvd28jhXRrcDzAoDhlDFgg6c4NXb31C++nzbt93n2ZnzXg5r1/X7z6V0XxfpureN/EHhG3gu1vtCjtZLqSRFETidWZNhDEnAU5yB2xmo/C1140m8UeJYPEWm6dbaLBcRLoVxbuTLcxFMyGQbjghuBwvQ8EYJ8P+Hvw2Vv2mPHUn/CeeOwNJfS73YNZOLzzBI/k3Hy5kiXbtVeMKSMnNamr+Pta8K2vx21z+0ri4fRLu2TS4rmVpIrZ5LWIKEVjhV8xwxA4J+tQn7t+vLe3zj+Opo43nyrul96b/r/gH0DRXyp4w+GusfB3wwnxmsfH3i3V/E9rLZTeIYru8EltqMJZY5Iyu0NtUP8ALuZtoXjHBHT+PdC1/wCI/wAfdV8Ef8JprWjeEJfDFrdahb6fdFJJt0kyhEyGRFbI3nGWCheQapp6Jb3a+5X+6xCatzdLJ/il+qPoSivHf2ZH1PSo/GXgLUNavNZg8K62bPT7m8ffMLVokeNGbvtyR7dAAABXsVDto1s0n96uCb1T6Nr7nYKKKKQwooooAKKKKAPGfj5BJ8SG1L4R+G9d1fR/EMOmjVJJooc2Esb74hbXLjnDgsQMcbQ3JXbXK2Px8sIvBF/4E8d+G9WtfiJBaPpzeHodPknOpyGMqrQlAVKOOeT0ztLDBK3viTxD8Jv2htS134kyQzeEfFESWVhr1vbbI7RkkkeGC5A+6VWR13c7gFYnh9vpHxk+F+k/EjTbTU7G/fR/E+njztG12zbEsDdVBYcvESeRnuSOpzFr0tdVLfutXt526bPcu9qnnHbs9vwv13Nf4K+H9Q8K/CXwv4d1Zs39hpsUVwN+7a4XlQe4XOPwrsK5n4Xt4ybwRYL8QIrJPEce+K7azYGKXa5VZRjgb1CtjjG7ovQdNW1R3m2Y01aCRznxI8Y6X4C8I3XijWre/nsLVoxP9igMrorOF3kZGFXOSc9B3OAfKb/XIvhP8PdI8UfC/QYvFPw+ury51LXZYbhpbyOKZt3nQ5IBWPkMrZYBQGK4dx7jqRs1065bUfJ+xCFzcecAY/Lwd27PG3Gc57V83Gx1T4RbPiX8JIp/EXwu1lVvdV8PRI2+0RwD9rtFfDAY5KEDA6jaAY8r2bv9/T0fk7b+XzWtr2sr+X6rzV9vP5PsvCdp8KvB/gfVfiv8J/BZ1ubU4t6x6LFJPczszj9yiEkwqGILooAULyp2gV2HwN8Oap4X+GmnafrgjXV53mvr9I8bI57iV5nQY4wpfbxxxXFfBzwf4f8A+Evi+I/wn8UJb+Ctchkk1PQYkBgNztAVkT/lgwP3l4IwB0OB7ZWj0/y7eX6/dsRfm89b37+f5r7/ACCiiua+KHi6HwL4H1DxVcafcX9vYeW00UH3gjSKrP8ARQxY+wNTcpJvY6WimQSxzQpNC6vHIoZGU5DAjIIp9D0EnfVBRRRQBg/Ea/vNL+H3iPU9OV2vbTSrme3CDLGRYmZce+QK8l8DfBX4U+MvgHodq/h/TJ5tS0iGV9aht0W+M7KGaXzsbywcnIYkcbSMcVr/ABY+MWreF/FN54f8O/DbVPGcOm2Ud3rc1pOEFnHI2FUJsYyOVy23j5eegYjzf4b+HfH8ug317+zz8QfDz+A9ZEjQ2OuLKbnQ7hzmRIgiNhl6gMdvzZ2t99piuZSst7fhf7r337opvlcddr/jb77duzPYf2b9W1bWPhJYR+IJ/tmoadPc6XcXJ5Fz9nmeISZ75CjJ7nNdl4Q8OaP4T8P2+g6BZJZadbl2ihTopd2dv/HmNUvhn4Ss/AvgXSvCtjNJcR2EO155Bhp5GJaSQ+7OzN+NdHWs3eT1v+vmZwVo7WXbt5fLYK4X4z/FXwp8J/D0GseKHu5BczeTbWtnGHnmbq20MyrhRySSB0HUgHuq8J8U+Mrax/az8OaZ4o0ltHs49Lu7bRtTu3BgvppvIP7tukcg2SR7Scncv98Cs7OUlFdf0V/x2L0Scn0/4b8NzjLvRbzxB4+0z47fA+Ky8a6dcXJl1Lw7dX/2UwXnliN50DsEjm8vg7wSM7gHDDHr3wY0DxZ/amv+O/H1hb6b4i12SOGPToJ1mXT7KHcIovMXIZiWd2IOCWHToMTxP8Kda0D4lW3xA+Et9a6Rc393GniTSJuLLUIS3zTBR92Zcs3GM5JBBLB/ZqqNlHT7u223l26200Jkm5a+Xz9fPr62YUUUUhnI/Fb4d+GviV4Yk0LxJabwMva3Ufyz2kvaSNuxHHHQ4wQRXiEt9JAP+FHftGwR6jYXp2+HfFjKEju8AhN8hz5VyucZPJzht27dJieO9B1rxNZah8bLfxprmmeKF119K8GWdnIptzGtz9nSJoyuW80pIzc7dpyQwBFeieCfFOh/G/Qdc+F3xP8ADSaf4r0sFNV00glVYYAubeTnHLAjBJG4cspyZiuaLst9Wvu690mr9ut1ZlSfK9Xton2/4Dadu/kz0T4Q+GfEHhDweug+IvE83iSS2uJFtLuZMSC2ziJHPVmAHJOeuM4ArsKq6Pp9tpOk2el2SlLWzgS3hUsSQiKFUZPXgCrVaSd3vczgrLaxxPxh8beFfBfh2BvGUd+NG1af+zZ7i3hZo4FkRgWlZSCi44yOckYHUjzvxZ4ih+DWg+HNG/4Rm31r4Ny6Ytjd6lC32me3eQn97Mo+WSCQMM7RyWbB+6jeveP5vDNv4L1abxktq3h9LZm1AXMfmRmLvlQCT2wAM5xjnFeBXEOsfs/vJDNbXHiv4J6ruWWCSLz59CEucqynmS3bdyD644b/AFua3af/AAHvo/xs+/46dmv+D01X4XR1t7o3hX4b/Ca5f4KeBzq8/igrb2b6ZuukdpUYJPPM7MRAmSeTtBOONxNenfDvw/8A8Ip4D0Hw15wmOl6fDaNIBgOUQKW/EgmuF+B3gO18Japf6p4L8Wm/+HurwC603Sg4mjtZ2fLtFJ2jx/D6k5yRk+sVo9L+dt+lrpL5a/1oZrW3lf53tr+QUUUVJQUUUUAFFFFAHJ/Ej4b+CPiNZW1n4z8PwarHayGSBjI8UkZIwQJI2VgDxlc4OBkcDEHw2+FfgD4cm5bwb4bt9LluuJpvMkmlYcfLvkZmC8A7QcZ5xmuzooWmwPXc8yHwC+EA8Xf8JX/whFl/av2n7Vv8+byvNznd5O/yuvONuM84rt73w3ot54o07xNc2e/VtNhlgtLjzXHlxy7fMG0Hac7V5IJGOMVrUULRJLp/w35A9W2+pwXjf4OfDTxr4ot/E3ijwpbalqsCoizPNKqsqHKh0Vgkg5x8wORweOKv3fwz8DXfgy98G3Ph+CXQr65kup7RpZCDLJIZGdW3bkO4kjaRjoMCuuopWVrdB3d7nBfDz4O/Df4f3F9ceEfDMenTX0P2e4kN1NMzR9doMjsVB77cZwM9BWyngTwqnw+PgFdKx4bNqbT7F9ol/wBUeq792/8AHdn3rpKKb1Vn/X9XYlo7r+v6siGwtbewsbextY/Lt7eJYokyTtRRgDJ5PA71NRRTbbd2JJJWQUUUUhhRRRQAUUUUAFFFFABRRRQB5Z8avCHj/WfF/g7xV8Pp/DKX/h83m9NcecROJ0ROBCpJwFbuO3Wua8Q+Cfjn4gudA8VahffDq38W+Gr6WTTI7Zbw2M0E0XlyrNu+cNwMbfzFe8UUlov69Rt3/L8/8zx/4bfD74gWHjjxR4u8b65omoX2v6TDa+Xp6yJFayIZP3aBxkxBWXDEliS2R68FpXwV+NenfDSH4W2/jPwwfCl5EiahPKs731orEGeG2OwI8Z+YjeFPzkcYzX07RTSS0tp/wW/1Frv1/wCAl+h594Z8BXWh/Fq78S28louinw5aaPawB2MyNDI5yRt27drAA5znPFc34r8CfFDTfiprni/4aav4Ugg8SWttDqa61FO0lu8KlFkhEfDHac4YgZHIr2Wih62v5/i23+LBaJpdbfha35I+e4Pgh4y0/wCF2kadpviPTD4z0DxHPrOm6hOX8icSSsWWbC7hvRvmCg8jAOOa2/BHw6+JR+MNh8SfHniDQru6TTbmxlsNM81ba0RihiEAddzZw7OzEHLKACBmvaaKI+67/wBbcv5ITV1/Xe/5ngDfDX40eF5PEfh/4deJvCMPhTWrua5hfU0uPt2mmckyiHyxsOCSV3E8+nNdPP8ACaTT9E+Gmh+H7q3+x+ENVjvLl7klZLhRFIrsoVSC7PJuwcDk816xRRH3Ukulv/JdvuHL3m79b/jv94UUUUAFFFFABRRRQAUUUUAFFFFABRRRQB5x8evh7qnjrQtNuvDOsroninQrwX2j3zjKLJjDI/B+Rh14PQZBGQcL4QfEzxB4rs/E3g/x54fGg+M9Btib2GM5guInU7ZYzk4B7jLDoQecDpviv428SeCL3R7zT/AmseK9EuWli1D+xojNeWr4BjZYh99ThwegHHzDgNxXwzg8R+MfiP4v+J2p+FNX8M2M+jpo2l2GpwGO8nVGZ2lePqnzEADnOepxk5S1hNLZp38nbR/PRea16XNFpKLe91b0vr92r/4cwfCPhL4c+IP2SvCmtfEjSRqGnaDpMt2mbuaDZ1yAY3XJOAADnnFefarp+gfD74N/D7wn4yupvD3h7xdrE+sa/BB57+XbKgdLTK7pccwof4sgnPeuh1qHxJpnwC+FHhTUfA3jDUtMadbjxFZaZpMk10sVu29IXjONgdyudxBwpxXXePdc13xdZeF/id4a+HfjG1vPBmssZ9I1XTDbX13aSxBJjBGGbfgEYHcg+ldFS3tJy6cyv6JrV91e1/KPmY07+zgn/K7etmkl26/f5GJ8C/EfwxP7Q0un/B28B0DVdCkm1Ozgt7iGGK6hlXZIFmUYyjkfLxXoH7Qr+Z4q+FVg2fKl8XRSsPUxwyFf1Nbvw4+JF94212ezT4c+M/Dljb2xklvPEFgLPdIWAWONMtvyNxJyNuBx8wrE/aTja2Pw/wDEAIVdM8YWXmsVB2xy7oifzcUtb015x/8AS/6S8g6VLdn/AOk/18znfj94QtfHPx4+Hvh3Ub67ttNn07UWvo7aQo11CphLQFgQVV+A2OcZHGcir4F8M6T8L/jv4m8C+FY5rXw9rHhQawlk07yrbzxyGFipdi3zA5OSe3YAVrfHZ/GGkfGHwR4w8MeFb/xDa6Rp9+dRhtoWZmhcwhljIGDNjLKhILbCBUXw9/t7xr8TfFnxO1bwprPhnTYdCXRdJttZtjBdyLkyyyNGfujcQByQfXg1i/4Pynf/AMmt+Nreevc2X8TXvC3/AJLf8L38tDyzwv8ABTw3q37LJ+IGo3eo3Pi2DRnv9N1I3cifYFtwWihiRW2bQI+pBOWY5Bxj0rxPrk+syfADxXNkXl/eo0mMD/X2R315v4D8ZfECb9mq1+G1j8N/EOoahq+nmz0rV7K2L6d9lnYqXnmz+6dAXBBGPlBJANereKdHXTfiD8EPA1tMpGkLcXEgUfwW9oI1b2BZsV0y/iPtzRt8ruX4Wv3OeP8ADXfllf5pJfjex7lRRRWRoFFFFABRRRQB5L8Tv+TiPhH/ALus/wDpPHWb8C/+SR+O/wDsYNd/9GvXtlFTKN4OPdNfe7lKVpRfZp/df/M+b/Afjr4d+E/2Z/h/pfxNh3aJrOmMhefTmurUvG4YRyKqsQxzuX5f4GOQQK4u38Lvffs1ajqGgaLeav4W0bxqdc8P6ddxs5uNJjcblVJOWQhpm2sCSMk5Jr7Eoq5ycpSn1f8Ammr97Wt00uRBcsIw6L/JrTto/wAjwj4V+Nf2dfEPjbS7H4c+GdFk191klWax8MC2exQRks7ymJdo52ZUnJcDoc1vfsv/APIm+JP+xu1f/wBKWr1mih2v8mvvaf6BZ2+d/wAGv1Pnv9mPxhoa+A9V+GM088HivQn1N72xktpV2Rm5kIfeV2c+YoxnPtXHabNL4Z+C3wM+J7WN1d6d4YMi6p9njLvDa3KNG8u3uFIX86+taKSutevu/hf876lS1b7Pm/8AJrfkeAaP4v0j4zfHjwnqvgl7i/8ADXg+2u7q91NrWSKJ7qePykgUSKrbguX6d60/gX/ySPx3/wBjBrv/AKNevbKKmUU4OK6pr72nf8LApNSUn0af3J6fjc8z/ZX/AOTefBX/AGDV/wDQmrzD4Y/Gn4Z/D3W/iFofi/xL/ZuoP401K4WH7DcTZjZwAd0cbDqp4znivpuitJycqjn3v+LT/QiEVGmodrfgmv1PnbV/HPh/4V/H3WfFnieS6tPCvjjR7Ke01VbWWWIXECMvlsFUsCUYHGO4z7YVx4f1T4teBPjJ400nTrlbbxOlrF4eimhKyXcNiNyyKvDYlcHaDX1NRUW0aXml5a3XzWy20NFJqSl6X+SX+SZ4HpPx80nx34ZXw74DtdVu/GNzo1y9xBHZyIukzpbMQZHYYOZdqLtJySMkcA+Jxa38Kbn4X+CNE8LeGY7jxpaappba/fnR2S4spftCeaZrl0BJeUlQAx644AxX3RRVJ+/zeaf3NvTsu+5ny+5yLs196tr5/d6Hg1r4v0PwR+1X4q0zxNPPZS+LLTSU0Zvs0si3MiB4igKKQPmbqcAY5NYHiXw1eeLtO/aH0HTYGuL6e+tJLaJfvSSR2sMiqPUkoBj3r6YoqLe7a+tmr/NNfNWNOb31Jd0/uVj5Z8c/F7QvjF8NbD4ZeEU1C48Xa/JbWupWTWUiHTER1a4kkZlCFV2EcE/eHTpXpfh2NYv2rPEMS4Cp4PsFGB2FxNXrdFaX97m82/vVvuW5ny+7y9NLfen+Nkjx/wCBX/JVPjB/2MEH/pMtewUUVK0il2SX3KxXVvu2/vdwooooAKKKKACvE/jHF438eePj4C8H+M5/Bdjo2nR6rqmq26FpXlkdlgg4dCFxHIzc4PAINezX11b2NlPe3kyQW1vG0s0rnCoijJYn0ABr5x/4W18OPidovxF034eG8t/GmqaPNbQx3aeVJqixRSBDACxBO1mwMK+Dkr8vGc3o2t0m/wAH+uvyLiuj2dl+Kv8Ahp8y18G/i1p/xE0gfDL4uafajV9RtP8ARp5otln4gtiSFmhyBhztzhccjK4IKr678JvA1r8O/Cf/AAjVhquo6jYx3Mstr9tl3tbxMflhU/3VA49yT3rx34W6x4O+MXjzwhfaJ4dnbSfBehESS3NsUW0vneDyoEJ6tGIXYleMEcnJFfR9dElbXq7/ADSej/C/5aMxTv8AK3ydtV/Xz1QUUUjMqqWYgKBkk9hWbdizzH9oeS41LQ9D8CQXx06Pxhqi6Td3i43xW/lSSSqmQRvdYygz031g/Cy6m+F+veL/AAR4k8X3GqeGNA0611Sx1HVJQ01nbyGRDBI4+9gxjbwOCAAOBXBfED4u+EfiX/xTfirw/wCJvB/hufUF/wCEY8dbWSEXsZOyZW2gRrkMMh2+XJJj5K5PgzwrrSfESz+Evjq21i/S91aTUtW8RapJJNF4kgtYw9pbxs+QUAYM8e5sbSM9gqaetuv5WX3OPxW0b6bsdS2l+n53evmnpG+ye+x758ENN+GTWGreLvhg9s+n+IboTXJttyRrKg2lREwBiPJJUgfezjBFeiV5D+zlp+lwal8QNQ8NWNtYeGbrxCY9NhtohHCTDDHFNJGoAAQyKwGOPlNevVTtZNbWX5L8iVe7T3u/zOd8VeM9C8M654e0bVZpku/EF41nYrHEXBcIWJbHRegz6sM8ZI4v4v618R5ZdU8L6H8HD4s0G9sTbyXreI7Wz3+YhDqI5AW4Bxk45zXMeJPj1o+i/Ha/8F+MdDWy0HTZoIrPX5IsizvZYCwMhOQiujuquMYAfOVLFa2j+MvFnwV8Sw6D8SNWuvEngLVJv+JL4tlPmSWjOciC7fPK88SHtyPlysccqqRSez/Hy8n16X/O7uEnbdf1f8vxOW+AXj79o2TQtIsE+Guia54d0snSZJzqcdrdq0B8o+YzTNyhXn918wHHXNfV46c9a86+GfhrVPD/AMQvHF9bvBJ4U1+e21XTWjlDD7RJGRc4APRiqPnod3Gea9FrSUm0nLfr69fxuZpJN226enT8ArL8X65Z+GfCuq+ItQ3G1020lupQvUqiliB7nGK1K83/AGkfDvjTxR8KdT0fwNeWsV/MjLPbXEYIvYCjK8AY/cY5BDccqASASaym7RZrTSclfY8s+FvxQ1zQfitqt98XPCb+C4fG62suj3TPvtVEaMqRTS7iFlKlc5CnPVUyK9S0f4R6X4e+Lr+PvCmpz6HBfwumtaNbxj7LqEhB2S4ziN1JJJAOcn7u5i2V4I8R+CPj18Or3wx4g0tk1C1QW2t6LfR+Xc2FwoKlhnBGGB2uMEdCAcqO3+FvhW48E+CbLwzceIL7XhZNIsF3eAeaIS5McZI67EKrnvjgAYUbNcr9Nn3T/r0e+jRirta9d12a/r1Xozp6KKKgs5n4p+Jbfwh4A1fxBdx3zQWsB3tZwGWSIMQvm7R/Cmd7Hsqk+1eY/BvwT4H+In7K3hvw/qluNU064tDJJK0rNLDebm82SN2yUcSF/bBIIKkg3PiL8aNd0PVPEUfhn4Z3XirQvDKhdc1QapFbJBJs3yRpGyky7EKltvQnBA4J5yy8JeJPAepaf8RfgtpdxceGPEfkXGr+DrtvJ8nzguJ4ByImAPzLyBg4yoAVQSle+0rfLe3ye9/K+2o5NxtbdX/S/wA12+W+j9I+CGg+P/C2maj4c8Z61ba7YWEyRaJqOCLme329JufvLwo7nByTwa9Dooqm29yUktgrn/iPpuuav4D1rTfDWqPpes3FnItjdqcGOXHy89snjPUZzXQV4j421z40yeKrjxL8J77wZ428Jr5do+ji6QTxTKf3xEwKqH7fNIcZH7skcxLX3e/4Fx097t+Jzc/ifVPEHwn8F+NPD3g6W81Dwl4j3eIvDlhbbZluAskVwUhQcuHm80DGfmyccmvRvgZaapqDeIvHWveG5tBvvEOpGa1s7uMLdQWiRRRRiQdUdvK3svuPSvHfhX8RtRb9p6C0Pw+8Q+E7zxfZO2u6VfRYiSaDf5V5C5CF1ZVZXOxQT03Hmvq6tU3bn/mv8tk7eXu6eWhm9+Tt+WrV/v17tXCiiqWu6pZaJol9rGpTCGysbd7i4kP8KIpZj+QrNtJXZaTbsjyz49aWfHninwz8KbjVbrSdL1WK41O/ntHVbiVbYx+XFGWBCnfIrk4PEdUfh94utvB/gnxlovxU8Ux6ppvhfVDph1a/XzXvLeSFJEjkUbjLIBIVYYJOOc81534j8d6P8adU0jQ9e07xX8IvExmebwZ4gm3x/a0dQpUPiPHmKy/KrEE7QHJIVo/g7oI1jxbbeCviR4eurO18KWl1rGqprxNwuvag7mJ70tIMSwogO08jLDrjJIppNPS6e+3e/wAorlt39Wwk1dNdLf5Jed273/yV/oP4NaD4I0LwTG3w9aJ/D+pTyahA0UpdCZDyFzyoGAu3qMYPOa7OvLP2W7NLb4UJc2lr9k0vUNUvr7S7bZt8qzkuHaEAdgVwwHowr1Orl0+Xy02+WxEevq/nrv8APcKKKKkoKKKKACvnXW/CPiL4j/Gn4kabbfE/xt4XGjJp6abFpepPHaxtLbBmLwgjd8wzwyk5PNfRVfJnjqx+NU/x3+KV/wDCTxFpumJZQ6fJf21xDG8t0RZgosW+FxnhhyyjJHPpDaTu+z+W2pcU2nby/NHrfwG8f32ofCzUNU+IWr2MN54f1O60vUdTm2W8Mhhk2iQ9FXO5RxgZ+tdV4W+JngDxR4XufE2ieLNKn0m0z9quJJhCLbkgeaJNrR5IONwGRyMjmvmLU9S8L2/ww+C2mW2i+IvFWh6vqF1q2rafa2wu7zUbqFS0ivHkCQCZ2yp42pznFd54Eaz8W/Hq4vrP4S+J/Dnh7U/Dk1prcOveHhaWt5KsqNEzLlkkbaWX5uceoHGk1K7i91dfNLV+jd15GSsoqS2evycmkvVLf7vM9B+AnxW0z4heEIbq+1rw6NfDXL3On2V0u+KGOdkSQxl2dVKhDuPHzA9CK6E+PPBGq6snhaw8YabJqmoadJeW4tLkOxgx/rVdcqODuHOSASMgEjzT9lfw74fsfgYNbstC0u21Sf8AtKGa9htI0nkjW6mCo0gG4qAqgAnA2j0qr+yn4B8MaT8B9L8Urpdpc+IL+wmuJNTngV7lAylBGkhyyoEVV2ggdeOTUVWuWd9kvzv/AJfmaRT9okt3Jr7mv8/yPTfh/NpvhP4T6dcax4/h8Q2Fnbl5fEd5dqUuFLnDmUuwxyFHzHoBmrHhL4leAvFXhm58SaH4r0u50m0BN3cPN5ItgCRmVZNrRj5SQWAyORkc18w3mr2kPwb+Amhat4f1jxHpN3JNe3mk6XaC5mvPs6EonlEjzF3OGZTxtU5rr9CtovHvxd1hdJ+GHi/wfomu+ErrTdYbV9D+wQzzlh5UnykqzgMwyecDvji6t+afX4vwTf4vQinbkg9rpP73b8Nz6N1LWtH03Rm1rUdWsLPS1RXN7cXCRwBWICneTtwSRg55yKwvHHxJ8CeCLiwtvFfijTtKnv5Fjto5pMs24kByBkrHkHMjYQdyK8IsNWuPGHwS+Evga7LNfahrkOnalESc+VpzM0wbPXiFM/WqOjeL/D//AAtH4nah4i+E3jPxzcz6xJpC3GneH11C3gtIFVBBuZgFJILMoHOUJ9iXxNR6X+aXL+fNv5DjflTktdPk3f8ALlf4bbn0/d6/oNna2d3d61ptvb3ozaSy3SKlx8hf5CThvkBbjPAJ6VX8GeK/DvjLRf7Z8L6tb6pYedJB58JON6NtYcgH3HYggjIIJ+V5/DN5r3we+Evg/wATafrWj203jKazFtfRvb3QssXBSNlPK5i+Tr06Zr6w8OaBofhvTv7O8PaNp2kWW8v9nsbZII9xxltqADJwOevFOy1fnZfcnr95LeqX3/e1p9xpUUUVJQUUUUAFFFFABRRRQAUUUUAeU/E74oeKvDvxAi8G+D/hvJ4wvTpH9qzldYjszHF5jR4AdDvOV6A554Fbvwa+JFh8SfD9xexaVqGi6pp8/wBl1TS75Cs1pOFBKnIBK88EgE45APFeR/Gz4qeH/hL+01aa74js9Uura68ILaothFG7hzdu2SHdBjCnvU/w58US6P4A+J/x8/s1rez1+b7ZpNlPIpZ4oY/JiaQISFZ5M5Gcj1PBpQf7tyeuj+9Ssl81+RU4v2ihHq19zjdv7/zPo6snTvEmi6h4l1Tw3Z3nmappKQyXsHlOPKWYExncRtbIU9CcY5xXhSw/FL4c3Hhjx14m+IV3r0Wu6jZ2PiHR57ZFtbXz8ojW+P8AVeWWUHaB5hGW9Kq/D/wv8RG/aZ8cMvxSZY7RtMn1Ff7BtydQt2EjR2+c/utiApvUZbdngiqS96z80/Jq3+fQhtcrkvJrzTdv+B93Q+la5r4e+IdY8R6fqNxrXha78OTWupT2cUNxIXNxFGcLOpKr8rc44I44JHNeN/Cib4tfEXxvea5f+Nm0jw34X8R3dpFaRWSE6uqyyKySFSoCIhRFJDfMC33gDVr/AIWh4wt/g7r+qQ3MN94kn8XXPh/RWmiRUjZrryochQA2xcnkEnHOamLuk+rV0vVxt83e359Bve3Z2v6KV/krX/pnv9FeDaRa+P8A4a/EXw9o2tfEW/8AFemeMDdQSyX1sitY36w+YJITztjbawEP3V9+aNH+KPiKL9lrW/FWqXiyeLtI+1aZNKIoxm+SYwxkIF2E5aM7QuD0xTb0bWtv+G/y+9dxpXaXf+v0f3Pyv7zRXgmuL8QfHvjCP4Z2nji+8O2+h6Fa3PiHVtPjRLy7vZh8iIyhfKX5C52YyMrjB4yNb+JnxB8P/BXxQZtSj1Hxf4U8Sw6S92lrGn9oxNNEVJjwVQyRybeBx1BzzR1t/T1Ub/e/W2pKd0n/AEtOb8j6SorgPgx4b8d6Dp2oXnj3xm3iHUNVkjuzbi28uLTnKAPDEdxymcY4UcE4yxNd/TatoCd9QooopDCiiigAooooAKKKKACiisHxJ408HeGbmK18SeLNB0WeVPMji1DUYrd3XONwDsCRkEZouBvUVm+HfEGg+JLFr/w7rem6xaK5jaewuknjDgAlSyEjOCOPetKgAooooAK5X4t+ER46+HeseF1uFtZryEG2nYEiKZGDxscdg6rn2zXVUUmroadncr6al1Hp1tHfSRyXSxKJnjBCs4A3EZ7ZzS6jC1xp9zboQGliZFJ6ZII5qesTxF4w8JeG7qC18ReKND0e4uBuhiv7+KB5BnGVDsCeeOKJpTun1FD3LNdDK+C3hfUPBXwt0Dwtqk1rNe6daiGZ7ZmaNmyT8pYAkc9wKSHwjdP8YrjxzeXkElvHoyabp9uqHfETKZJnYn1xGBjsDmuk1HWNJ02Wzh1HVLGzkvpRBaJPcLGbiQ8hIwT8zewyau1cpOUufrr+K1/BkxilHkW2n4f8FBRRRUlBRRRQAUUUUAFFFFABVTWdRtdI0e91a+kEVpZW73E7noqIpZj+QNW68u/arvprP4EeIYbdmWfUBBpyFc5/fzJEen+yxqZ8zVo7vRer2/EqHLzLm26+nU6zwX4rXWvhxpvjPWraDQIbuwW/mjnugyW0TLuBeQhQPlwSSBjn0zWB4H+N/wAK/G3iL/hHvDXjC1vNTIYpA8E0Bl29QhkRQ56nCknAJ6AmuR/aR0/+1Lf4dfCqGRodM1/WYoL9EyPMs7VPMePI5Gdq8+wr1GfwP4PmfRJG8N6Yj6C4bSWigWM2eP4YyuNq+q/dOBkHFae65OS+G9vyd/x2/Ez1UUn8Vr/p+j/4J0NFeBeM/jF8VfDepXHiO8+D8lv8PbCV47y9n1GMXzRibyxcLFu3IvfYUORg71HNdX8Vfi5L4O8ReHdA0jwrc+JdQ8R2s0mmRW90IjLKhj2oSykKpV2YyEgKEPBqE7pNdfv77en9XKatfy+7+tf6R6RrGo2ekaTeatqU4t7Kyge4uJSCQkaKWZsDk4AJ4rzbwr+0L8H/ABR4hsvD+heLvtep30oitof7Nu03v6bniCjp3IrkofiN4k8VfCn4neFvHnhePw34u0Pw/cPd28Mwkgmilt5CkkZBbHTBG5ue/JA7P4H+BPA9l4B8H6/Z+DfDttq/9kWsv2+LTIUuN7QLubzAu7JycnOTk1UV7zb2Vvxv/kEnaKtu7/hb/M9NorwLxn8Yvir4b1K48R3nwfkt/h7YSvHeXs+oxi+aMTeWLhYt25F77ChyMHeo5rq/ir8XJfB3iLw7oGkeFbnxLqHiO1mk0yK3uhEZZUMe1CWUhVKuzGQkBQh4NSndJrr9/fb0/q4NWv5fd/Wv9I9SrN8Ta9o/hnQ7rXNf1K203TbVN81xO+1VHYe5JwABySQACTXg2m/HP4mahbal4KtvhcsnxU09h9o05btfsMUJjVxctKXCgHeqiMSEn+92Hf8Ag3xV4X+Kfwp/t7xlollp9rY3Ui6tY6q6NDZXNs/zb2bClVIDZYY55ptO2j/4buu/+ejsF0nr/T7eV/y1Nb4a/Fj4ffEee8t/BniSLVJ7NVeeI28sLqpOAwWVVLDPBIyBkZ6iu2rwbStQ8OeL/wBrLT9d8D3djqkGmeHJotc1HT3EkDNI6iCJpUyrvwxxngL/ALOB7drVk2paPe6el5c2LXVu8IubZ9ssJZSN6HswzkH1AofwKSWuv4Nr8bXBfE4t9vxSf6mXovjTwvrXirVfC+k6xBeavpCo1/bxBm8jcSAC+Nu7IOVByO4FVfCPjBdc8W+K/DNxYiyvfD11DGQJ/M+0QTRCSKYfKNufnUrzgoeTXmPwX8IaF4G/aA8WeHfDtqYLODw5pzMzuXkmkaSYvJIx5Z2PJP4DAAA3mdtL/azRFLCHXvCB3qAcGW2ueCe33JSP/wBdEbPl8+b8L6/+S/iKX2vK342/+S/A9ZooooGFFFFABRRRQAVT1nVdL0XT31DWNSs9Os4yoe4u51ijUsQFBZiAMkgD1Jq5Xi/xXtdJ8VftAeB/BXinyJ9DTT7vVotPuOYr+8jKoisp4fYhkfaffORxQtZKPf8ARXf4J28w6N9v+G/M88+PnhPx58MfDvjTU/Bctz4g8EeJbe5OraVNK7zaVLMrb7qFuSY8klh6deBvX1DXvBPgX41fCvQb7R76K1ktreObQda0whZtNlUDAQjBAVlAaMkEFf4WUEY3xG/aY8E+FfFc3hrT9J1XxP8A2eN2t3GlxLJBp0I+VixzhmViisOFG/BbcNtL4T+H154d8c6V43+DOqWMfgnxLJHca1o0ufswjddwubYfwNjA2DABIGNo2qqavFLppZ9rXt8uz6ei0c24u/XVtd72v89rrr6vX0j4TweN7XwRZ2vxDurC71+BpIprmz+5OisQkh4HzMoBOAOvQdK6uiiqbu7kpW2GzSRwwvNNIscaKWd2OAoHJJPYVwGo+LdV8YfBefxV8M9Nj1C8vbdmsbXU1aDz1EhVx1GCyhthztJKknFc/wDteeIbjQ/hDNaqLu3sdYvIdN1LUYImkGn2krYmlYLzyuUHqXA9Ade48Zafo978PfB3gK3sdTttYUeU8T7oYNLgjG+ZWXjvGq9iTUOPtIuPml+rv5Wt8r9i+b2bUvV/d+t/07nM/ADUfBfxK+BVr8PtZtI7i60ixj0rXNFvYzHPbyRfJkrww5XKuuCCOoYECKD9nLS9S+Hk/gDxl4m1XWtGstS+0eHp1Kpeadb7QPJ8xlYMPvLyMYwQF4C7/wAUvhba69420zxh4R15fCnjq2Ks13CFP261VkWRJo/+WgClQCQcfKDxtx6tWknz3m1q9+2jvf7/AJrVEr3fdWy2/K39aPTrtm+F9C0nwz4esfD+h2cdlptjCIbeBMkKo9zySepJySSSeTWlRXzh+1T4++J3g/x14dt/Duu2nhbw5eRCP+1L6ySezmuzJzFcPsd4F8sZDKvJJ7AskuV5K+7YRjaLt0RuftFaDpGk+I9L8e6vp8N54avo18P+L7eQfI1nK48i4PI2mGbad4+YBhgjFc3BpusfCW7i8AeKNPufHPwg8QTJZWFw0RuJ9LeVwscEgHLRZKhWHQ4K4PylfEfxI+KVp4fvdA+LnwVm1vw/qcdzDcar4RlNzEbXZ/rBFlyuc7g0jx8HIGVIrpP2LPHx8afCUafM91NP4enOnC4nj2tPABmFjgkbtmFYAnG3OeQaKcVqui6d03qn6PVPe7fRWCcnp57eq2a+Ss/JLqeseBvDGk+DPCen+GNDjlj07T4zHAskhdsEljknryTW1RXG/Gbxhc+CfAV1q2nWiXmrTyxWOmW7nCy3UziOIN/sgnJ6cA8iiUnu9X+bCMVstEavxB8RReEvA2t+JpovOXTLGW68vOPMKqSFz7nA/Gvm278RfF/4N65pHifxR4lufHVv4ht5b/W/DkVuRJpUUao0ktsdzAJFvwfuKe453p73Z6HMfhOdH+K+uWOtt9lZtZvmQWUDLkuc7SoRUGBu+XO3dgZxXmHxS+IGj/Dn413Ot+JdPvbyx1nwpHaaBNawmYTzJLI0lsu3+KTzIeTx0yRxUyvCTtq/+A3b5tLz001KjaUVdaf8FK/lZNv8zq7Hwv4C+J/iLwz8YvCOrzW99bOpkvNPk8tr2EDm2uV9jgEHnA2njGPWK4T4CeD7fwT8KtD0hdMi0+9e0in1GJFxm5aNRITjjPAB9cZ65ru61nFQbjHZf0/6+ZnFuS5nv+nT+vkFcZoXxU+HuueObzwTpPimxuvEFmWE1ou4ZZfvKjkBJGXnIQkjByBg4rftA+JtV8IfB3xJr2iWNzd6hb2bCHyELGEt8pmIHO1AS59l/GvBvFXhzwFo/wAGvh14g+E1ro2o+L11axj0a/ggCzaldZ/fJcMCH2kby4cjZjHy1nF3l5XS89Xb8PxLkrR031flor/iWtSvZ1+JGqfAXW7WPT7XxF4rk1ua/mkWGK/02VhN5EZJy8rSqIiFB4De+PZPBviCfxF8ZfE0Ok3xl8N6Bp9vpjpE+YGvy7vIFxxujTy1OOhOD048r0jQ9e8VeOYfhb+0joOh+J57i2l1TQdY08tDgKVEsAeMRuAAVPQZwM7/AJSPfvAvhDw34H8OxeH/AArpUWmabEzOsKMzEsxyWZmJZj7kk4AHQCqpq0I36bfdy6+iTXrqvOZvmlK3Xf7+bT10+Whu0UV5n+0rq+pad8Mzpuj3Ysr/AF/UbXRYrndtMAuZAjOD6hN2D269qlt7Ld6fN6IpJddv8hvx01j+1PhjNpvhjWojJreq2+gte2UqyfZzLcLFPypwGVd4IzkHjrXiXiHwzefCDx/4g8QfAyxa30rwtpdvJ4q0u7vJJINQ3ln2pvJIlSL59wIwGwByyv8ATPw88FeG/APhmDw94X0yGwsovmbaPnmkwAZJG6u5wOT2AHQAV4z468M/FNvG/jnwt4R0/Sb7w540a3e+1SS9jSXR98Kwzhod2+QtFHlcDHzA5PIDtyztF69/kkk/L4mCacffWnVfO7a89lp6o9q+H3ia38Y+DtO8SW1je2Ed7GWNteR7JomDFWVh6gg/Wt6o7SCO2tYraJQscSKigdgBgVJVTtzPl2IhflXNuZvinW9P8NeG9R8QarL5Vjp1tJczsMZ2IpJAz1JxgDuSK80/aEvfFPiL9n68vPAehjVBq9huubS5Ro7r7HLCSTGn/PVdynac5AYAEkVkftX67YW8/gjwp4kaXT/Ceta0ja1qTxk26xw4kS3kbovmOFyTwFVj0Bx3kvjaaf4uab4H0S0gu7RdKfUtWu8nFvGx226oRwS7Bjj+6Mis7OcXbvZfJXf3/p5mnN7OSflf73Zfd+qMDS/+FcftDfByG1l8vULGSJFlRcR3Wm3Srj/tnIpJx1Vh/eU841x+zvo/irwn4c0v4na5f+JdT0CeQQ6jE3kSXNrvykExO4su0Lk53g5w/Una1H4W2tv8Y7Xxz4G15fD2ovKjeJtOhCtDqVu24hnj/hkZgfnxz8xHzAk+rVpdN86Vm3t591/nv0em8JOKUL6Lb07f1ps/SKzt7eztIbS1hjgt4I1jiijUKqIowFAHQADGKlooqW7gkkrIKKKKBhRRRQAV554E8N61pnxk+IviC+svK0zWTp32CbzUbzvKt9knygllw3HzAZ7Zr0OihaO/y/L/ACDpY+ZT8LPiJocN3deG9KgmuvC3jGfWfDUE1xEiahY3K/vrcMG/dkZYZcL/AIes/DjxF8UNf1ydfGHw5tPB2lQ2x2Ftaiv5riYsMbfKwEUKGzuGSSuDwa9BooiuVcvT/gJfkl8wl7zv1/4Lf5tninwK0f4i+FtI1f4f694Pgi0W0a+k03XI9Uif7X5szOieQPnXiRjuYjpjFdT8FfDeteHfgRofhnWLP7Nq1rpjQTW/mo+1zu43KSp6jkHFehUVLjeDi+qS+6/46jUrTU/Nv77P9D54T4bePNO+Cvw1udH02D/hNfBMq3H9mTXEYW5VtyTQeaGKKSpGGzjivR/hx4j+KGva7OPGHw5tPB2lQ2x2FtZiv5riYsMbfKwEUKGzuGSSuDwa9AorRybk5Pq2/m9CFFKKiuiS+S1PA/hv8LvE2iftH+IPEF/Zxp4Rge7vdDkEsZJub3yTP8obcoGxxyo68E1YutO+KXw3+JHinUPBPgO38baB4muE1ExDWIdPksbraEkBMud4bAIwP/r+6UVCVlFL7Kt8vP8AroU9XJvq7/P+vzPIvEui+PvFUXwy1bWNAtLTUtO8QjUNWtba6RksoPLmVRuZv3jAMgbZnLZIGK9dooqr7273/BL9BW1v5W/Fv9QooopDCiiigAooooAKKKKACiiigDyV1DftdlWAIPgUAg9/9NavJtY8P3Fv8Ofjl8INPt5mGm3Ka1pNrHH1tZik/lxgdQGjYYHc19Uf2Zpv9sf2x/Z9p/afkfZvtnkr53lbt3l78btu7nbnGeabHpGkx61LrUel2SapLCIJL1YFE7xA5CGTG4qDzjOKlx91R8mvvlzL7nb8S1K0+bzi/uSX5X/A+a/h94R/ZLuIvDWt6YuhprNzLava2a69cy3SXTMuxWt/OLZD4zuXAxk8V2nhrxDoegftS+PdO1vV7HTbnV7HSP7OS6uEiN0QsiFY9xG5tzAbRya9J034f+A9N1lda07wT4as9TR2kW8t9KgjnVmzuYOqhgTk5Oecmr2qeGPDWq6xaaxqnh7SL7UrLH2W8ubKOSaDByNjsCy4PPBHNac12n0108n2MlG0XHyX4O+p57+y/wD8ij4l/wCxu1b/ANKGrxLxbo9tqf7O+tXuoWM19pekfEm6v9St4t2XtVunSX7pDAbZCcggjrkV9daXpmm6VDLDpen2ljHLM88iW0Kxq8jnLuQoGWJ5J6k0yz0bR7OyubGz0qxtrW6eSS4git0SOZ5P9YzqBhi2Tknrnms7Wt5JL5pxf3e6XffzbfyfMvv948O+G3g39l/TfG+h3vgWbQrjxGzu2nrZ65PdyKwiZmLR+awXCbuXAGeOuK47xJb3Ef7QV58I1jf7Br3iuy8U7dpKtbpC0twD1GDNCvBHOa+j/D3gXwT4cvzqHh7wd4e0e8KGM3FjpkMEhQ4JXcig4OBx7VpS6Jo0uuxa9JpFg+rwwmCK/a2Q3CREklBJjcFyTwDjk1onaUZLp/mmvxSuQ1eMk+v/AA35NnzN8Q/B3wpuf2n/ABF/wuC3tIrHWNJtLvSLy/1GSygDxL5U0YkWRFLcIcMSeOOvN3x1ovwr0X4Danb/AAn+xvpf/CT6at3JaXktzG84uLfO2R2bdhSv3SV69819C+JfDHhrxNDDB4k8PaTrUULFok1CyjuFjY8EqHBwfpTIPCfha30GPQIPDWjRaRHIJUsEsYlt1cNvDCMLtBDfNnGc89amn7qS7NfhJP8ALT7mVU96/mrenu20/P7zZHQUUUUAFFFFABRRRQAUUUUAFFFFABXiXiXw74f8S/tYx2fiPQtL1m2j8FCRIb+0juEV/tjDcFcEA4JGfevba+fviR8P/CPxE/alt9J8Y6T/AGnZQeDVuIo/tMsO2QXjrnMbKTwx4zikv4kfn/6TIb/hy+X/AKVE9K8Saj4H+DngqfV4tBs9G0YXcKzx6VZRQKHldYxIyjauBlcnrhe+MVwWn/tMeFjq93b674Z8T6BYSWzXOiXt/Ysg1lFC8QIcEuxcbAM7hgkqTimfHvwb4Z8Hfs8p4W8O6Wlpo0es2G21eR5lw97GXBMhYkEk8E961vjPY2cnxb+DpktYX8rVrsRgoCEAtSwwO2CqkehAprXW/W34L8mxPTp0b+5v87Gn8JPjBZ+On1uwv/DOt+F9b0ZfOuNM1OEpMYGyY5ACAeVAyCBgnGSMMeMuf2p/DBWx1TTPB/izUPDGFGr63HZfuNLdwu2Nyu5WcF13jcNuRjeTitu+VR+1Dr7BQCfAS5OOv+kvXP8AgODTY/2EZQ0Nstu3he8kkAUBTJtkO44/i3d+ualytTdTstvnJfjy/f5aFRjeoqfd/pF/hzE3xx+KV94c+MPgK007QfHGoaehuLi4TR7Qyw6qj252JGA4EzRn5ypA2jkV6f8AD74haX4y1PV9Kt9L1jSdR0hbZry01OBIpUE8QkT5Vdu2Qc4wQRXk+m/af7Q/Zv8Atm77R9gn8zd1z/ZozWj8SNZh+Gvx7n8VzyCOx1/wldeYpwA91YjzVPufLYjoa0qWpOUXrbm/C7/SxEb1FFrdqP4u3/BPVfAXjLTPGdvqtzpNveRwabqc+mtLOqBZ5IiAzx7WOUzwCcHg8V4l4B8OeA/Gvxp+K+k/EDStN1bxI2oLHb22oIGkTTvKURtb55TryyEMMqSRkV6d+zjocvh/4K+GbO53fa57QXt0WOWMs5Mr5OTzlyPwrH+P/wAHND8fWLeI7OefQvGOlwmXTtZs5GjlVkBKo5Xque4+ZexxkGaqVKTctbJp/hdr7tuzKpv2i93q7r9E/k/vRpeL9P8AAfhuH4d+HtZ0a7v1t9Ugs9AbcXNrcRwtseRi6kgKp/vc4OO48+8E/FzVJv2h/Fuj3HhD4j3FlcyafaW1u2nlodMI3q88imTbDE/DBxncqk9qrDxPqHjLwT8BvEerMHv7vxDF9pcKFDyLBOjNgcDJXP413Hw/z/w0n8UcdfsOj4/79S1TvGcnLWzlfz0j+JmmpU/d/lj/AOlP+v8Ahyn4t+Plpo/iHUrfSfBHiPxFoOhTtb+INasIgYbKQLkqinmXaf8AWcrsHPORXr2mX1pqWnW2o2E6XFpdRLNBKhyrowyrD2INfKXwQs/jprPwkvLLw1H8Mxo+oXeoR3I1X7aLwyPNIsvmeXlM5JxjPG3NfRvwm8P6j4U+Gnh3w1q1zBc32mafFazSQEmNmRQPlJAJHGBkD6Uor3Nd9Pxvf5bW8i56TaXmvuen363OoooopAFFFFABRRRQAV5B+10NvwhS5ZgsVtremyysc/KouowT+tev1wvx/wBAm8T/AAY8VaNaoz3UmnvLbqoyWlixIgHvuQVMpKFpvo0/ud/0KjHnfJ30+/Q479o69j8P+OvhT4wvGVNKsNfktbuZjhYhcwlFdj2UYOTXsl5e2dmkb3l1BbrLIsUZlkCh3Y4VBnqxPAHU1xun23h34ufBnT11uzivtK17TIZZo8/dYqCSp6hlboRyCK5nwR+z74U8M+IdH1m48R+MPEjaHGV0i11zVBcW1gcKA0UaooUgKAB0HHGQpF8jg5U30f8Al/l+PkZqXPGM12/za/P8Dyj4k6x8SPiR8BfFXxGXx1Y+H/CMkN1Db+H4tIjla6t45WjBkuJG3pI5GMKMDC4GSa9Muv8AkvXwo/7FjUP/AEC3pup/s0eB9QXUrObX/GS6LfSTTLoiatjT7WaTJ82KEpgMpYldxYAnoa9Ek8D6S/i7w94mNxe/bNBsJrG1QOvlvHKEDFxtyW/djGCB14NKn7rv/XwyW/q/T8iqvvXt5/8ApUWvwR4z8RWb/hafxkXcdp+HAJGeCds/+Jrd+A3wR+F2keHfCHjmw8LiLxANMt7v7Wb64f8AeyQDe2xpCnO5uNuBnjFd5rXw00LVvEHiXW7i71JLjxHon9i3ixyIESDDDdGChIf5zySR04rpfDWkW2geHdN0KzeWS20+1itYmlILskahQWIABOBzgClT92Dtv/8AbTf6oJ+8/LX8oL9GfLPxJ1j4kfEj4C+KviMvjqx8P+EZIbqG38PxaRHK11bxytGDJcSNvSRyMYUYGFwMk16Zdf8AJevhR/2LGof+gW9N1P8AZo8D6gupWc2v+Ml0W+kmmXRE1bGn2s0mT5sUJTAZSxK7iwBPQ16JJ4H0l/F3h7xMbi9+2aDYTWNqgdfLeOUIGLjbkt+7GMEDrwadP3Xf+vhkt/V+n5BV969vP/0qLX4I47wOqr+098RyqgE6TpJOB1O2Wqv7PFrp+oeF/HWm6pbWt3aXfjTV4ZLa5RXjmUuMoVbhgQDkema9C0rwjpuneO9a8YwT3bX+sW1vb3EbupiVYA2woAuQTvOck9ulcvqfwZ8K6h4P1XwzLfa1HDqGuSa8t3DdLHc2l27h98LquF2npkMRnqTg0o6dOjX3yT/IctX80/ug1+ZweseGtG+GX7S3gX/hAoF0a38XC8g1rSbRittMsMW+OUQ/dQqSeVxjnA5bPv1peWl55v2S6guPJlaGXypA3lyL95Gx0YdweRXnnw5+DWgeDfFs3iyTxB4q8Ua49qLSK98Q6l9rkt4cklIztXAJPOc+2MtnT8J/DTRvC+h+KdJ0bU9at18S311f3FwtyqzW0s67WMDBRs24BUkEg9SaraKW9k/z0Xpb+rC3lfbb9bv8kc94W/5Oo8a/9i5pn/oyaofFAWb9rPwYivl7fwzqErqBnCtJGoJ9Oc/lVTR/2edN0vxOniOL4o/FObUN0XnSTa+rG5SNtyxSnygXj5Pyk45PrWh4RX+3v2l/GOvK6vbeH9ItdDiIBx5sjG4lGemRmMH6ilBWcF25vx5v1kkKeqm+/L+Dj/k2es0UUUDCiiigAooooAK4X4zfCnwj8WNBg0nxTBcq1rJ5lreWkgjuLcnG7axDDDAAEEEdD1AI7qik0nuNNrY8zh8P/Dj4G/CHVRbWVtY6LbWrvePcMHlvnK7QHY/fdydoXgfNhQBxVr9m/R7/AEL4GeEtN1NXjuksFkeNhgxCRjIqH/dDAfhXQ+MvBPhXxi+mP4n0W31T+y7oXdmsxbbHKBjJAOGH+y2VOBxwK6GqTfvN7u33K/8An8rE2WiWyv8Ae/8AhvnfyCiiikMg1CztNQsZ7G/tYLu0uI2jmgmjDxyIRgqynggjqDXzDqngu+/Zt8eXHxD8KaNc6/4Cubc2+pWCMZLvRoS+8tCWPzRhssc/8CI+/X1LSOqyI0cihkYEMpGQR6GlrGXNHf8ArR/16D0a5ZbHjXwSul+InxA8Q/F5fNbRnQaL4Z81CpNrG2Z5wp6eZL0yAQEwa9mqppGm6bo+mw6bpGn2mn2MA2w21rCsUUYznCqoAHJJ4HerdU7aKOy/r8XqSr6t7v8Ar8FoFZ3iXQ9I8SaFd6Hr2n2+oabeR+XPbzruVx1H0IIBBHIIBGCK0aKlpNWZSbTuj5v0+88Tfs36tDpOrHUPEfwou7hYbG9VTLd6G7thY5FAy8RJwMe2BuOxvo9AvLKuN3J4wTx3pJESRCkiK6nqrDINOqru1nv/AF/V/wDhyba3X9f12CuF+Ofg3UvHHw/m0vQtSXTdbtbmDUNLuX+4lzC4dN3B4OCM4OM5wcYPdUVLVyk7HzNafCz4rfGXVrS8+Pc1ronh/TZA0HhzRpwFu5R1llZXfAIJXhy2N23y85bsf2adObwnrfj34cWd9dXuh+HdUhOmPcPuaFLiEStBn0Un/wAeJ716r4rXXn8OX6+F5NPi1owN9ie/V2txL23hPm2/T8j0rm/gv4Fm8CeE5LTUtTOr67qV3JqOs6gV2/aLqT7xUdlAAUDA4GcDOKqLs30Vvvba/wAn6X03Jktuuv3K3/B+etzt6KKKQxGUMpVgCCMEHoRXzT8Q/hRqHwt8d2vxY+Fmhrqmn2css+o+FlJ2p5ibZZ7RRkI+3jaAcdACvyj6XopWafNHR/1+H9bjurcr2/r+v+AeGfCvxRZ/GL4vf8LA0NLoeGfDmk/YLN54zG0t9c7ZJxj/AKZoqIeoycgkEGvc6p6TpWl6TFNFpWm2dhHPO9xMltAsQklc5aRgoGWJ6k8mrlU2rJL+r6v8WyVe7b/q2n5LXzCuC+P/AIOvvHHwu1PR9Ik8rWYjHe6W+4LtuoWDxjJ4GSNuT03ZrvaKmSuiouzPJ/g78cfCfjTQjDrWpWfh7xRp8bLq+lahKLeSCSJSZWUORujGxmJGdoHzYqD4MaraeMviv8QfHGjyLcaITZ6NZXSHKXTW6u0sinoV3SgAjggZ71ueP/gj8LPHmtf214p8IWt5qJUK9xFPNbvIBwN5idd5AAALZIAA6V1/hTw/ovhXw9Z+H/D2nQ6dpllH5cFvEDhR1JJPLEkkliSSSSSSatO/vPf8PX7unn5EtWXKtvPt/wAP1NSiiipGZninQNG8UaBd6D4g06DUdNvIzHPbzLlWHqO4IOCGGCCAQQRXzXolpffsteLr+bUbO61v4ba7LCp1hEMl1pDLlI45gPvRgHAIHpt+b5D9T1X1KxstSsJ9P1Gzt7yzuEMc9vcRiSOVDwVZWyCD6GlqneP/AA/9fh+A9GrS/wCG/r8Ty/8AZ1s73V7TXPihq8MkV74wuxcWcUv3rfTowVtYz25XL8dd9esVHa28FraxWtrDHBBCgjiijUKiKBgKoHAAHAAqSqdto7IlX3e7/r/hvIKK8N+KX7L/AIB+InjvUfGOt6v4mt7/AFDyvNjs7mBYl8uJIxtDQseiDOSec/SuY/4Yp+Fn/Qf8Z/8AgZbf/I9IZ9M0V8zf8MU/Cz/oP+M//Ay2/wDkej/hin4Wf9B/xn/4GW3/AMj0AfTNFfM3/DFPws/6D/jP/wADLb/5Ho/4Yp+Fn/Qf8Z/+Blt/8j0AfTNFfM3/AAxT8LP+g/4z/wDAy2/+R6P+GKfhZ/0H/Gf/AIGW3/yPQB9M0V8zf8MU/Cz/AKD/AIz/APAy2/8Akej/AIYp+Fn/AEH/ABn/AOBlt/8AI9AH0zRXzN/wxT8LP+g/4z/8DLb/AOR6P+GKfhZ/0H/Gf/gZbf8AyPQB9M0V8zf8MU/Cz/oP+M//AAMtv/kej/hin4Wf9B/xn/4GW3/yPQB9M0V8zf8ADFPws/6D/jP/AMDLb/5Ho/4Yp+Fn/Qf8Z/8AgZbf/I9AH0zRXzN/wxT8LP8AoP8AjP8A8DLb/wCR6P8Ahin4Wf8AQf8AGf8A4GW3/wAj0AfTNFfM3/DFPws/6D/jP/wMtv8A5Ho/4Yp+Fn/Qf8Z/+Blt/wDI9AH0zRXzN/wxT8LP+g/4z/8AAy2/+R6P+GKfhZ/0H/Gf/gZbf/I9AH0zRXM/C3wTpXw68Cad4O0S4vbiwsPN8qS8dWlbzJXkO4qqjq5xgDjH1rhvjX+z14L+LXim18ReI9T8QWt3bWS2SJYTwpGUV3cEh4nO7Mjd8YA4oA9for5m/wCGKfhZ/wBB/wAZ/wDgZbf/ACPR/wAMU/Cz/oP+M/8AwMtv/kegD6Zor5m/4Yp+Fn/Qf8Z/+Blt/wDI9H/DFPws/wCg/wCM/wDwMtv/AJHoA+maK+Zv+GKfhZ/0H/Gf/gZbf/I9H/DFPws/6D/jP/wMtv8A5HoA+maK+Zv+GKfhZ/0H/Gf/AIGW3/yPR/wxT8LP+g/4z/8AAy2/+R6APpmivmb/AIYp+Fn/AEH/ABn/AOBlt/8AI9H/AAxT8LP+g/4z/wDAy2/+R6APpmivmb/hin4Wf9B/xn/4GW3/AMj0f8MU/Cz/AKD/AIz/APAy2/8AkegD6Zor5m/4Yp+Fn/Qf8Z/+Blt/8j0f8MU/Cz/oP+M//Ay2/wDkegD6Zor5m/4Yp+Fn/Qf8Z/8AgZbf/I9H/DFPws/6D/jP/wADLb/5HoA+maK+Zv8Ahin4Wf8AQf8AGf8A4GW3/wAj0f8ADFPws/6D/jP/AMDLb/5HoA+maK+Zv+GKfhZ/0H/Gf/gZbf8AyPR/wxT8LP8AoP8AjP8A8DLb/wCR6APpmivmb/hin4Wf9B/xn/4GW3/yPXpnwM+CfhX4PnWD4Z1DWrv+1vI8/wDtCaJ9vleZt27I0x/rGznPQdKAPTaKKKACvK/iR8MvF2u/EeDxv4O+JH/CIXqaSNMlX+xIr7zIxK0mcyOAOSP4c8dea9UopW1T/rsO+jXf/hzyzUPhn4t1/wCHE/hbxj8R/wC3r59Ut76PUv7EitvLjhkjkEPlRuAclG+bOfm6HFdN4x8Gf8JF4t8Ia9/aX2b/AIRy8mufJ8jf9o8yEx7d24bMZznB9K62iqv+d/np/kibflb5a/5s4fVfBvl/EPVvH/8AaWfO8OHSvsXkdNsjSeZv3e+Nu33zXgnwY+CmteKvgloNtb/EvVNL8Ia1DHdaroK2SS+c4fMgjuCweJX2glQCMljg5xX1hPGk0LwyrujkUqwzjIIwaz/CugaT4X8PWfh/QrT7JptlH5dvD5jPsXOcbnJY9e5NKK5b/L823f5u45Xdvn+SS/BHG/Ff4Zz+LbPw5J4b8SSeE9W8OXPnabexWSXKxqY9jIY2IBBXHU446GvPf2rvCh17wZ8OvDGrapLqOuXHiC0sTeLAsRuQ0bC4kKqQqAqNxA6cAV9D1kav4Z0TVte0fXdRsRcahozSvp8pkcCFpF2udoO1iV4ywOO2KFuvVN/K352Dpp2aXzv/AJmpDGkMKRRqFRFCqB2ArxTxH8F/HF3ea7Z6F8atZ0bwxrV1JcT6S2mx3EkIlO6WOK4Zw0aklsBQAM87jkn26ik0m9QT5VZHn+o/C/TW0/wJpmj3n9m2Hg++iuoIjD5hnVInj2ltwwTv3FsHJzxzVPWvhnrjfGAfEDwz46n0FLuK3h1jTv7NiuFv44WJCh3OY8qduQCR1Br0yiqu+bm63v8ANq35CsrcvS1vknf8zxa7+DfjTSdd1q4+HPxbufCGj6vdtezaY2hw3yxzuP3jRvIwKBjzgAYr13QrF9M0Wy02S9ub57W3SFrm5ffLMVUDe57scZJ9TVyiktI8q/qw3q+b+tQooooAKKKKACiiigAooooAhsrW2srWO1s7eG2t4xhIokCIo9ABwKmoooAKKKKACiiigAooooAKKKKACiiigAqG2tbW2eZ7e2hhaeTzZjGgUyPgDc2OpwqjJ5wB6VNRQAUUUUAFFFFABRRRQBz19448G2N5LZ3vinRre5hcpLFLeIrIw6ggng1D/wALC8Cf9DhoX/gdH/jXyJ8X/wDkqPiXnGdSm/8AQjXJnGQeKAPuj/hYXgX/AKHDQv8AwOj/AMaT/hYXgT/ocNC/8Do/8a+GPxphJHHX1oA+6v8AhYXgT/ocNC/8Do/8aP8AhYfgP/ocdB/8Do/8a+FM5/OmnAH8qAPu3/hYfgP/AKHHQv8AwOj/AMaT/hYngP8A6HLQf/A+P/GvhEvjrj8KjZ/pzQB95H4ieA/+hy0H/wAD4/8AGk/4WN4B/wChz0D/AMD4/wDGvgwsCDxUTZJ7ZoA++P8AhY3gD/odNA/8D4/8aP8AhY3gHGf+Ez0D/wAD4/8AGvgXJwORTzL8vpQB98f8LF8A/wDQ56B/4Hx/40H4i+Af+hy0D/wPj/xr4GSTco7fWlEuD60Afe5+I3gEdfGegf8AgfH/AI0n/Cx/AH/Q6aB/4Hx/418DswY9aZ1P3qAPvv8A4WP8P/8AodPD/wD4Hx/40f8ACyPh/wD9Dp4f/wDA+P8Axr4Dbn86bg59BQB9/f8ACx/h/wD9DpoH/gfH/jR/wsj4f/8AQ6+H/wDwYR/418Atnt0phY4/GgD9AP8AhZPw+/6HXw//AODCP/Gj/hZPw+/6HXw//wCDCP8Axr8/VPWg9KAP0C/4WT8Pv+h28P8A/gwj/wAaB8Sfh8f+Z18P/wDgwj/xr8/aQNzxQB+gn/CyPh//ANDr4f8A/BhH/jQPiR8Pz/zOnh//AMGEf+NfAA+uKePl74oA+/f+FjeAP+h00D/wPj/xo/4WN4B/6HPQP/A+P/GvgNWBAP6VKjcYK/lQB97H4kfD8f8AM6eH/wDwYR/40n/Cyfh9/wBDr4f/APBhH/jXwLIvpmoMjnoOaAP0B/4WV8Pf+h28P/8Agwj/AMaP+FlfD3/odvD3/gwi/wAa/P09aXywfm70AfoD/wALK+Hv/Q7eHv8AwYR/40f8LK+H3/Q7eH//AAYR/wCNfn2B9BQemD+tAH6B/wDCyvh7/wBDt4e/8GEX+NH/AAsv4ef9Dv4e/wDBhF/jX59EY9KYevcCgD9CP+FmfDz/AKHfw9/4MIv8aP8AhZfw9/6Hbw9/4MIv8a/PcDvnIFKG3DPGf0oA/Qf/AIWX8PP+h38Pf+DCL/Gj/hZXw9/6Hbw9/wCDCL/Gvz2LcY/WlBUAZbigD9CP+Fl/Dz/od/D3/gwi/wAaB8S/h4f+Z38Pf+DCL/Gvz2zwOfwpMjHegD9Cv+Fl/D3/AKHfw9/4MIv8aB8S/h4TgeN/D2f+whF/jX56ncV+7xTRglQwGM560AfoZ/wsv4eZx/wm/h7P/YQi/wAaVviV8PVYq3jbw8COoOoR/wCNfnu+MkADHv0pgPIBUigD9Ch8TPh4Tj/hN/D2f+whF/jQfiZ8PB/zO/h7/wAGEX+NfnvkOfTHeo5MEn6cH1oA/QwfEv4eHp438PH/ALiEX+NJ/wALM+Hf/Q8eHf8AwYRf41+eqdME446Up24+9zQB+hX/AAsv4ef9Dv4e/wDBhF/jQfiZ8PP+h38Pf+DCL/Gvzz4/PrzSfNjOeaAP0M/4WZ8O/wDoePDv/gxi/wAaX/hZnw8/6Hfw9/4MIv8AGvzyJDdeac2DyBQB+hf/AAsz4ef9Dv4e/wDBhF/jR/wsz4d/9Dv4e/8ABhF/jX56gfTpR909M0AfoV/wsv4ef9Dv4e/8GEX+NH/Cy/h5n/kd/D3/AIMIv8a/PMltwqSP5j93n2oA/Qj/AIWX8PP+h38Pf+DCL/GgfEz4ef8AQ7+Hv/BhF/jX57kDPyk0DO4frQB+hH/Cy/h5/wBDv4e/8GEX+NH/AAsz4ef9Dv4e/wDBhF/jX587Bjlhx70xu/1oA/Qn/hZnw8/6Hfw9/wCDCL/Gj/hZfw9/6Hbw9/4MIv8AGvz2A44HFKBigD9CP+Fl/D3/AKHbw9/4MIv8aX/hZXw9/wCh28Pf+DCL/Gvz3pXXYoPr0oA/Qf8A4WV8Pf8AodvD3/gwi/xpP+Fl/Dz/AKHfw9/4MIv8a/PpcsDTR/KgD9CP+FlfD3/odvD3/gwj/wAaP+FlfD3/AKHbw9/4MIv8a/Pge9FAH6Df8LL+Hn/Q7+Hv/BhF/jS/8LK+Hv8A0O3h7/wYRf41+exHJpfu+9AH6D/8LL+Hn/Q7+Hv/AAYRf40f8LK+Hv8A0O3h7/wYRf41+ewJz70u7IH0oA/Qj/hZXw9/6Hbw9/4MIv8AGl/4WV8Pf+h28Pf+DCP/ABr8+B9amiU9QCaAP0B/4WT8Ps/8jt4f/wDBhH/jS/8ACyPh/wD9Dp4f/wDBhH/jX5/qOTnge9OX2oA+/v8AhZHw/wD+h18P/wDgwj/xo/4WR8Pv+h18P/8Agwj/AMa+AWQkZ5/pTRHuyRnj09KAP0i02+stTsYr/TrqG7tZl3RTQuHRx6gjg1YrhP2f/wDkjfhr/r0/9mNd3QAUUUUAFFFFABRRRQAUUUUAFFFFABRRRQAUUUUAFFFFABRRRQAUUUUAFFFFABRRRQAUUUUAFFFFABRRRQAUUUUAFFFFABRRRQAUUUUAFFFFABRRRQB8N/F7P/C0PE3J/wCQlP8A+hGuTb3rqvi+y/8AC0vEw7/2nN/6Ea5Ucnk/lQAMcAGmNyfpSSPgmmGToM0ADybRyRUbSc0yX72ePrTBzQBIzEj+tN56deKRScEUjHH49aAFJOwjGDUbtznHandRmmt0xQAgbIzn9KTP/wBagnjb+dNb+8cZ70AOOeg+opN3rRjIFIw54H4UAJvZV+bFKsgYdAOKjIGePpT4xz/WgCTn73emtx70ZOcn86kf/VjjnNAERByO1R55P6VMf0qFvvc/nQAhIxzzSBhnFKwU9KYF7/nQAu7r+lI2aQgdaXb8poAR5M7farCEsoz1qi2QfXvWpawhoQ3PzAGgCMdRjNTqT7/Sg27gnAJA71JBHk9DQBWuc7eneqwDEcetX9QjaNAfzqjuAPtQAoU5yTRk4xQzc49aPrQA08GkbhhxkCn5HX6U2U4I4xQA1jmmFcnipEXd1pCCD+FAEYKqcFsUoweVOaXG406Je3H0oAh3HcQRxStt2dKbuyxwv1p2eBxzQA053fdFOAPoM00n5RTRjPU470ASNuC5z8354qMKTgZye1OfPlBh0zUS5xz646UAWGPPzDr0FISW+XGBSsDnvik/A4oABxnsDUTAbt2cnPSpl+9/nrUL/Kxx1oAFbJ5xx6ilyOvIwOtN25G7PNJgdD/OgB27PpzzQR+VMPXOacx5/pQAqhT7n0qdkZCBtxx61Ap6fLyO9X5xkL9KAKxXjOTRt3fSpSo9KWNfm9qAIH4PPWprNd5PXpx/n8aS6GGGAPerdgEJ+XjigCoI85FLsx7VY2gucUFPm4oArhcnt9aiP3yvoauRR/NzUdxGQeOoOKAE8siMdaiC+5NXGj/cBh685qELQBEVxSv93ngVKV43Yp8keY9wxxQBHZx7ywAPTt3oEZyas6apVm+lTyRKfmXAPegCh5XNK0e2It+VWjHyfrTZFAjIJoAzSPU0jg1LIgBGMY7mmEe1ADRj6Uo/Sgrj3oB570APAX86t2SFo2478VUQetXrLiEjPfNAAYx3pyoBUhGaAOfwoAjl+VeMj1FRDjOMjNSzozkKO1RsjKTnPvQB91/AD/kjnhr/AK9P/ZjW54b8Vaf4g1zxBpWnw3ROhXaWdzcOqiGSYxrIVjIYklQ6hsgYJ4zWD8B5Fh+C/h2WRtqJZFmJ7AMxrF/ZV3XfwnXxFLtNx4g1S+1SZgBljJcPjOP9lVH4UR1b7JfjdW/C4PRL1/Cz/wCB956tWD4b8VafruueINFt4bq3vdBu0truOdVG7fGsiSJhjlGVuCcHIPHFZngvxVf63488a6DcwW0droN3bQWzRq29xJbrIxck4J3McYA49etcvbuNH/auu7dSqReIvCsc7gAZea2nKAn/AIBJ+ntRHWSXdfpzfkvxB6Rb7W/O36/ges0UUUAFFFFABRRRQAUUUUAFFFFABRRRQAUUUUAFFZPjLXbXwx4S1bxHegm20yzlupAOrBFLYH1xivmXwT8A/wDhdXh+z+J3xV8WeJDrWsj7VZ22nzxxQ2NqxLRRoJEcgYO4Yx97ucsUrtvy3+e35Mbslfv/AE/0PqTVdW0vSRbHVNSs7AXVwlrbm5nWPzpn+7Gm4jc5wcKOTirlfOnxX0TXPDHw/wDhZoviXxFJr97Z/EDT0/tGbPmTQ+bMYjITyXCbQTk8g8nqfUPBvxg+GvjDxVc+F/DXi2y1HVrbeWgRJFDhDhjG7KElA65Qtxz05qkk07d2vkkn+ope7a/b9Wv00O7orkvGHxK8EeEL27s/EmvRadPaaeNSmWSGQgW5k8oMCqkMS/yhBlie1cR4o+HPhD48SaT4uv8AxVrGqeD2sw2n6Vau9tbSS5kVp5AQHLfMABhSuw5JDEVOr1X9b/5WHotHv/w3+dz2SivBP2S49S8Pav8AEH4bSatdarpHhbVY4dLmuW3PHFIjHys9ONo4GACWwBnFe12uu6LdXWoWlpq1hc3OmkC+hhuEeS1JGQJFByhIBIBxmnJpJSvpZP5NX/UlXba6p2+ZoUV8x+Avhtpf7QMOofE34lXOo6hYX89zb+HNMjunhgsLRX2LKAvPmkxknJ2nqQ3GPfNGs9N8BeAILObUbubTNC0/DXd9IJJfJiTJZ2AAJCjsB0ofuxvPTr/w/muqHvLljr0Ogor5G/Z7/ti+/ajHjPWpZhdeL/C1xrCQOf8AUWzXQS3j46gRRRn8a+uapxajFvd/hZtW/AG/eaXT8dE/1Civm74tfs02PiZ/EHjbWPHnie78SotxdabJ5qJbWaqWkhhVNrOFTgfK65OSACa674N+LvG/iT9l3R/EemWser+LZLJoYBey+Wk0qStEJZGJGRhd55y2Djk1Cd4OXVW09b/5DkrSS6O+voex0V84fs5aHr/h/wDaF+IVh4o8RTeIdabS9Pnvb1xtVpJNzFI1/hjXO1QMDAGAOgb8dPhloXxY/aR0fw14jvdUtbO38Jy3iNYSoj7xdBMHejDGHPbPA5o1fJb7V/w5v8g097yt+Nv8z6Rorzv4H/CDw18IdN1Kw8N32r3cWoTJNMdQmjcqyqQNuxEA6+hNbfxc1y/8NfC7xP4g0sKb7T9LuLi33LuAdYyVJHfB5oqSUIuXZBTi5tR7nU0V8ceI/hX4d0D9nW0+NGj+IdXTx7Ba2+tN4gbUGkkuZ5du+JgTsKkyFem44AJbJB739orwrafE7xD8IfDPiSW9srbV3vJbv7G6pIjraCTCllYfeGOQeM1UotNx6p2f/D/J/wBMUWmlLo03939I+iqK8o+CPwF8H/CLV9Q1Tw3qWvXc1/brbyrqFxE6BQ27ICRpznuc15j4T+GOk/tCXPizx548v9Tnik1G60vw7Bb3JSKwtomCrKi9C5IOQcqeSQSRhPey7Nv8v1QLa772/X9GfUtFeQ/soeI9a1r4b3ej+JLxr3WPDOrXGi3Ny5JebySNrsTyTtYDJ64yec169Tkkttt/k9UJN9Vr/loFFFFIZ8L/ABix/wALT8Tf9hKb/wBCNcmxwBjI9K6r4wsf+Fp+KORxqU3/AKEa5WRtwHy9KAITnNIRkY6/jUhXjoadGp+UjrQBWn4xmmD0zzVm7RtwznPWq5Ud+mKAAdRnrSEcYOTxT8cUwr170AMP90UNnPPOe9LtOfbNIwYe1ADTz/8AXpxTj05oRc49qmCnAI5oAr7cGlK1KU3ep9/epUjJUcHPTFAFIp3JqQKFGMfpUuw7j2p6x5PNAEITJ9qcE4OelXRY3Pk+d5LbD0OOtNSMlehx9KAKhA56VEY8nPH5VqJZySBiikkDPAquYX5+U57jFAGdKm3ApFX26Vo3NrKkallbDcg44NVooTu5H40AVJeCB3puT5Z9asXsDBgy8/hTorGV7Z5GVgE/2aAMxs810mlrutoVJHQZrBeP94vua6O2sbuOGORY5NpA6LnAoAkDRwXDRvg8ZA/Cq8jKJdyDC56VYXSr+Zi3lOoPqtDaPqKtt8hz+FAFG/bdaZYZIrJA611VzodzHpjyMGAGcqV5xXP20W+6SNRyTjGKAKTZ3UpY459K0dQ0+SOdl2EEHpioI7Vj1U/lQBXTJkx29KlvFxt+lStauHCqpzkVZ13T5LRYC+RvXIyKAM6HdsOeuabJ15zjtV+2sJp7cNGjN9BntUSafdOdogk3e6mgCkM9c06InPQ1ebS7wcNbyE+ymrGnaNdSXscbQybc5JKGgDHMPeiaGSJFLAYboas36Nb3UkLDBViOa0bizkm8M2tysbHL44HbmgDCPzKMUhXp0q4ljdNGWW3kwOp2GkNjcHko3/fNAFZ1YwNjIANQDczjnFdCmmSf8I9c3TqRtcDkexrGtYWmukiVCSTgD1oAUg9xmmHrxxW3faBewSNhGPGeB1qumi6g/SJsfSgDMx07VHJ1rZXQdR81UMLYLdcdKZ4q086bfrCWzmMN/OgDGDHGM0pXrmhF5/lTsdaAGke1HbNPKGgr9KAG9+lalyrKkLMvLLxVSxt2uJkjXqxA6V2ut6E7QWyxttKJtPHtQBxx6/yxSqSCBg10K+H7gnbj8dtO/wCEcuNwOc/hQBiXFqTAshXgkgVPoFm9xqEcS9wc1ueJdP8AsdhbbWJ5PapvAFizSS3xGCpKAdh3oAwJoPLkZTjIYr+tRFGz0rrbzR99xJKMncxPTvTLPRzvbzFJBz/DQBgWdqZbmBNg+dgv1qHUrcxXs0ZABDmut0rSWXVEcsSEOQCKyNYh3a1LHj70n8zQBQfT2XSluCMAtgCqIiyOgPFd7eWDNpMUHTnPSsc6Iw/iz+FAHNCFj7VoRaezaXNPgfKw+tayaPIuNxwM+lac9ulvoEq5Ayc5/EUAcjp8LNKI0XJbpSXKtFO8ZXviur8Naf8AIZcc5z0ovdKSSTccjknpQByHlucdc1JFbSTyiJByTj6V1J0lCwGdo/3auaRpccdzuX52GTnHTigDz/VLU29y0Zx8v+FU/LbZu7ZroPE4I1qbaMqSBkCm3Gnj7PGobqMk4oAwipx93/GkVeelaz6bnOG9uKWPTfmGScDtigDPWBmXPcmtbStJnuYmdeABmi6hVCqR9AOa7XRreZbCFUUgGMNnHXigDipLWRR90nHtT1s32nC8478V2n2di2fJApzxMnzCIZx2FAHIW2lzNC8zx4ROpNUb5FWYgDOK9CMbtp7vICqkE8ivPdRf9+2fXigD7N+FIdv2e9OWLPmHSJQuDjnD45rA+BdhrmsfsreF7Hwv4lHh3VJLBBDqQso7vySsp3DynIVsgFeemc9q674CqG+DnhxW+YGzwc9/masD9lr/AIl/w/1HwlJ8s/hrXL7TXXp8omaRD9Cki4PelFXcl3Sf3N//ACSCTsoy7Nr71f8A9tPO/hp4L+LEnxS8dQw/GkwT2eo2Y1KYeF7VjqGbdGBwTiLCYT5c9M9a7/xYGb9qzwQqSAFPDuos4zyVLxgcfX+VelaV4f0jS9Y1XV7C08m91eWOW+l8x281kQIpwSQuFAHygV5zoiHXP2p9f1NVQweHPDtvpm4EE+dcSGc/kqr+fvTi/eguyf8A6Q1919hSXuyfe3/pSPWqKKKBhRRRQAUUUUAFFFFABRRRQAUUUUAFFFFAHmH7Vvn/APDO/jT7P9/+zznr93eu7p/s5rqPhLJDL8K/CcluytE2i2ZQr0I8lOlaXi/Q7PxP4V1Xw7qG77LqdpLayleoV1Kkj3Gc184/D3x78VPhF4Zm+Hnib4SeKfFUuiRtFo+p6JbPNb3kW792sjqrBAF7jLAYBQEElRaTkn1tb5c1/wAxyjdRa6X/ABt/kdf+2Xo9p4g8J+CdB1DzPseo+NNPtJ/Lba3lyCVWwexwTWd8avCPhfwb41+Dup+GNCsdIntvEsWlobKFYt1vKrlkYgZbnJ5zy7nqxNWPiHa/EPxN4F+G174k8MtBrieOrG9vbHTka4FjarJLtMjLuGFQpufOMnt0roP2itI1bVNb+GMmmaXe3yWXjG1uLpreBpBBEFfMjlQdqjIyxwKumuVx/wAa/wDbP+D+JNV80Xb+R/8At/8AwPwOY8e+ENF8Zftk6NZ+ILWO+0+y8H/bWsplDw3DrdOiiRDwygybsEEZArsfi34T+Jo0TRNN+B+veHvB1vZmVbm1mso1hZGwU8sCCQLg7+ABnd1qOXSdUP7W8OtjTbz+yh4Ia1N75DeQJvtm7y/Mxt37educ45qTx78TfFPgrx1Jp158L/E/iLw5PbLLZal4dtDdyrIMB45YsgLySQxZewAbkiLL2cI97/8ApUv0NJfxJS8l/wCkr9TkP2QLqTQZvFnw08Q6T9l8ZaPe/bNXv/tTTjVTOSVuAzcj5dgwfUHglgO7ufh/o3hOP4j+LNGkvm1LxLaPPdpK6vGjxwyBfLUKCMliSCW5PGBxXK/s+aP4q1v4ieL/AIu+LPD1x4abXUhsdN0u6XFxHbQgAvICAVLFRwQDweMbSex8Fa/4s8R+NPHnh3xN4YbTdC06aK30m8MEiC+idG8w7m+V8EDlcAbsHkZpVYynTttJxd/w08umnT5ChJRnzfZ5l/n89b6/M8A+DPwr+JHib4E6J4h0z4za7o8sdgW0TTNOjMFrBslc7JwhXzy2MbiMgk/fAwdDxD8U18ffAn4faB4o1qx0a78Y3rWuuXs86WsaWlpIftLbiQqGTYigdCXIHpVrwX4q+I3wr8A6n8K4vhf4v1vWdNnntfD+q2diZdOmilctFJLMOEC78kc9MMVOcdr4P/Z28E3Xwq8J+HfiFoaatqWj20hdkvZ4gks7+ZKAYnUMN2Bk5+7xWsmpNyXw3TV/m/8ALmM4x5IpP4tVp6Wv+sTnrfxl4Cb9r3RrnS/Fvhx9KTwX/Z8E0GpQtD532r5IAwbG/GMLnOO1fSNfL1v+z34G039pjTLaw8CXieFINA+2ibzrt7ddQW5+XMpc/NtAPllsEc7a9e8P+OdW1P48+JvAf2OzOkaNpVrdfaYwxmE8pzsc7tuCvIGAeM5OaSd4wXV835yf+f4dxy0lJ9Fy/lFf5fiZP7UHi640TwF/wiuhqbjxT4tY6TpNtG2HzINskvHRUVs57Eiu1+F3hS38D/D3Q/Cdsyuum2iQvIowJJMZd8f7TFj+NfKz+OviXpnx51/x3q3wI8YeJbiAvp2hlILiKCxtVYgtH/o77mfqXyOGYDg19D+CfiRrWr/C288aa/8ADfxNot7aSSKdCjt3nvZlXbho0dIy2d3oOh5qKbXs3Pvq/JLZfjd+vZDmv3ij20Xr1f4W+Xmc54A/5O1+Jn/YI0v/ANANS/G/4Ma74+8Z6f4o8OfErVPBV5aae1i7WEDl5UMm/BdJoyBnHHI4Brz/AMIfELVrH48eK/Gc/wAIPisNO16zsbS2T/hG2EkbRAhjJlwqrzwQx98V6l47+KmveDvG82kXXwr8Za9o7WqTWmp+H7P7YWc8NHIgwEwQeS2Tx8uOaSSVOnfdX/OX6Mbfvzt5flH9UYH7PfiDxrpfxA8UfCLx3rR8Q3eg28F3p2rvHskuLVwBiTkksMrySzZLZZuDXrPjfVNE0Twfq2q+JGjGj21pI96JF3K0W07l2/xZHGO+cV5V+z7o/irWfHPiz4ueMtBm8O3OvJDZ6bpVwCJ7e0hH3pAcFSxAOCAeCcYIrOe88UfHz9mXxbbi3sbTULy8ubbTfszMkVxHBMrR/MzH72woWzjPPApVXJ07Ne9y3f32187NXXe46Siqm/u3SX3XfyunbyseJW/hXxx4V8NaN471Tw/fX3wcttU/tiPwhLqpmubKB8mOaQbFDIrFZBHuI5+ccu9fSPxm+HNx8X9M8La34X8e3nhaaw33dnqNlAzySRzxqPlKyRsuV9+QSK89174l+N/FHwhk+H9p8FPHlt4n1LT/AOyZZbrTTFpsRZfLaX7Qx+7j5hkAdt2OT3V74m8Q/B7Q/BvhVfh94k8X6Rb6PHa3N/oMBuZoJ4kC4MPdW4IJZcc4z0Gs+WzjfRNWffTq+uy163t2RnFyupdWndfP/gy/M5v4UX/xA+HXxmi+EnjTxdceMtM1TSZL/SdUuoitwkiEmRHLMzEcN95mxhMYGRW5+xMyt+z3pAVgcXl6Dg9D9okqh8MbbxV8RPjnP8U/EHhPU/CuiaPpr6XollqkJiu52dsvM8Z5T5SR6cgAtgmuc8J6/wCMPgbeeMPBv/CsfFvinT5NRm1Pw9eaLYvPA6zZIhmcD93tIAOAx5J24wSoya+Ldx/KWnzcX+BVr3UduZf+k2f/AJMdb+yyWbXfi0+9WiPjm92Y9eM/0r2+vNP2bvB+r+EPhz/xUkax+IdZvp9W1VFfcEnmbO3PPKqFB5PIPJ616XQ1yqMeyS+5JMObmlKS6tv722FFFFID4Y+LMLSfFfxQqgk/2lNj/vo1zZs7hhxC59flrtvHqo3xn8RITydTmx/30atfZYok3eUPmPHegDz5bG7bA+zyn32HFXbDT5vMUSRMADnOP0rtz5CLs6t6YqPMch+UHP0oA5fxHpapHFdQKzAp84HIBrm0TzDivTr+FIdOmkkAx5TNj144rzi34lARQDkcZoAmtdHuLgglWAPoKtt4fdeGBx712WnQotsrbB93Oagu2VkbgAepP60AclHofzbQWLegqrrmmtawrJgjtXY2Bh3ku8Z5OG6Vl+Nxb/ZFEcisc5wPSgDmNLtxcTeWM/NxXU22gpHEv7snjoawfDLJHqKs5AAI6/WvQZLqzWJf3qA9/moA5ptJhV9rQsT7VYg0W1Y8qyk1py3Ni7A/aFzRHfWCkBrhfyNAHHazpy2lxsAxkEj3q34d0qC9SQTBuDxipfF15bXF5F5Lhgq9cVe8D3lnE7x3LhTuJHXpQBpyW0JtRaqvKjoOtUE0SEI7YcL9K1pZrSGXzEuU3H37U2S+t5F2tcptzQBn2GmJFKqjJ3fLisrWNM+yXO1N2CMnPWuogvNPTl5gXByvWkubS3vpxcM4YYHftQBiw6fFc6QFZeVHTNUV0FR84VuffNdBDdactxNFPIFToMZqMXujJ/y9HHpzQBmw6FA0J8xGzng1dtdJt2sJ7VuQR1FSnVdHC7ftJ/I1Lb6ppEcMrrOCdvTmgDyua2aO+eJgRtkIHvzXrWm2u2wjYL8oRc/lXluqTBr95Bj75/nXoei+IrP+y0jlchto3DHcUAXpVLMAKUBlkCt04xVeHXtLMnLgfUGlOtafPOcTKpBAGQRQBeuIVa0k8z7rKeD9K8x09Uj1u3PBXfzmu98Ratbw6VJ5c6s7KVTHPJFedadDJd3oWNvnALCgD0XVtNtGuEl4ywzn34qt/ZNsSeg9+Kppr1xawLDfW4YoMZIpg8VQfe+z4GelAF9dKtIeeM+9UPiBaommWL8Fixx9MVaXxNp5HzW/PvWD411xdQe3hjAWOME4HrQBueDLWN9IWRtud5XB+la0lnDbvkqMetcf4b1pLezMJfo3QjrXQt4ltFgHmx5x0z70AXRBHJkqOOucVNY2ySXKqAevJrHPiy2RSEgAHrjimw+L0VyUiVTjigDkPG8SL4guvLxgOa6nQfLXwhZhoGk4zwOnJrhNWvHu76eZ+WeQsT+NbmheKbix01bIRo6p93I6DNAHZwW0X9nAbdpcnIxVT7NChOYJGx6DrWIfFlycMVjX220DxddY48v/AL5oA1ddCp4YuwIWiBPG4Y7VxHhl0XxDaF/ub8H8jWjr/iK71Cz8h3AjPUADmuctpWinWQHDA5BoA9k1G3UygIpYcHmqvkTAjbGBXIv4k1B1A+1HgDsKptr2pbs/a3HPtQB30UUpnUSR4TcOa4f4nbH1pSjA/uhwD7mkh8RajjDXTZyMEisTWbh7m6aWRyzHvQBRgT+Js4p5IziiM/Lt/EUpXPNACHp7UhxilxzSEd6ANXww6w6pBJIAV3jOfrXrl7b288cTRyZUrnINeIQSMjjDEY6V10WuzLaxqszAY5xQB3i2MG35nP50G1tlYZfC55ya4JdamZT++fP1pG1iXo0zEe5oA2fiNPAxt4LZ1ZVySQc1L4CkT7FNHvXO7kZ9q47VbxrifO446CrPh69+y3BLNgMMGgD0iO1j53MRmntbxKnytk1yEmtAtjziPzpDqg2bhOQc8EE0AdUgW1d5Nwxt6muEu7pH1cyZH+syfzq1PqgMRLTFmwR+PaudVm87cW6mgD1FTDcW0bGVDjnhhTTHbn/loMfUVxcN9ttCA3A9arJqjq4/eH396AO6mS12YEoz9RWH4jvYobeK3Rwwzk8+9Yt1qhkOVfArNvbnzcdaAPQPDGo26wFHAIK/LzV9Tbu58yRAvsa8603UHhK847Vo/wBsbGLb8n0x2oA7dpdPIx5y/wDfQphvbaxgmkhVWYocMTkCuHfVlV++PaorvWDJbNGhPPSgCnqkqtdud+8bsk5p76oDEEMfSspmy3XvS54oA0BqzZO2Ffxp/wDajNyVAPsKy8GlAbOOaAL63ZafLcgjHFd54Z1lfsSwuiPtUAYOOMV5qBhs9/WtDT7mSA/K5HFAHpc2o2+BshGfdhTI9QV+ixqccfNnNcIdSnH3XOPpSHVbjdnf06cUAdT4h1aRbQxKFxjBrgrl2dstVu9vp5x+8kOOe1UHbP0NAH3T8Av+SPeGv+vT/wBmNdRpuh6TpuqalqdjYxW95qkiSXsqDBndECKzdshQBXLfAH/kjvhr/r0/9mNaOoeMFg+KGl+BbWwFzPdabPqV3P5+37LCjqifLtO8u7EdRjaTzQt0uv8AT/QHtf8Art+p1NZ2k6HpOk3mpXmnWMVvcancfar2Rc7ppdqpuJP+yoGOn5mrl480dpNJbQrNOsbNHGz7A7AcKWwcZPGcHFYHww8W2/jnwJpXii3tjafbYiZbYybzBKpKyRlsDO11YZwM46Chdbf1f/hgfT+v6/4c6SiiigAooooAKKKqT6npsGqW+lz6haRX90jyW9q8yiWVUxuZUJywGRkgcZFAFuiiigAooooAKKKKACiiigAooooAKKKKACiiigAooooAKKKKACuU+H3gyPwrd+ItRmvhqGp6/qsl/dXXk+Wdp+WKEDc3yxoAo555OBnFdXRQtHf5fk/0QPVW+f5/5hRRRQAUUUUAZnivT7zVvDGqaVp+o/2bd3lpLBDeeV5n2dnUqJAuV3EZzjI6VD4I8Oaf4R8IaV4Z0uMJZ6bapbx4GN20csfdjkn3JrZooWl/O34X/wA2D1t5frb/ACQUUUUAFFFFABRRRQAUUUUAfC3xYuZIPjF4jkjYBk1SYjj/AGjU9p4mHkBXhyc8/Wsz4zt/xdnxR/2E5u/+0a5iO4kXPzH35oA7VvEiK5xbjPrQviFwflt0HvnNca9w3vSx3D8jJ5FAHTa14iuprdoVIQMuCAB0rlVcq4bOD2xSzTbxtPJHrVQuc55/OgDcGtX20ILhuP5VHJqNzID5kznP0rJWQ7s4pwkI+9zQBeN5Pj5ZTj696rXc8khH7wsB61D5mQcdMVHIzHPtQBNBIS/DY5rSFxIw+ZjjFY8Jw3U1ZLHjtQBeM3rSpNgjrn+lUVLdSTRuIcfjQBLeSfvTzwKW0uPLcEHFVJ25561FHId/rQBvPeZcncc/WlF+wXG7n6VjeaeDn9aQTHJxQBuC+yPvfhVmDXJ7dWjR+CPyrnFmyKilmKsOvWgDWS7PmPuyxYkknvUT3Hy1Q8wgA9aRnPNAFmWYsRSG52RsMkGqbMdpGTmonZtp6n3oAjlk3OTnvmrVteNHHjJ6Vnsc9eKkjPy55oA0xecY/wA9KRrzJIyfes8t7U3n1oAvT3TvDtZzgVFZXz2twJI8iqrueg/Kogec0Adf/aQ1WNFkXJx9MnFUbgW7MVUbGAwfrWNaTyQOdjEAjselEs0jOW3HJ6+9AFyR2V8dR60XGx49xPzDpVLzWPWmsxOPmNAE8Uuw4BxznipJr5mwOTiqIPNL0agCz9qYnGT04oM7ZyCc1XxTvpQBGTlic9TmlVtv1prjDdaXtQBJ5zdM8U1pm6U3HvSGgBWkYjb70w9KUdKT/GgCdJG2jLdqaJG9aaQcAe1N5oAnWQ1FIxZuaUenShhhuRQBJZwtLIQoye9TGBie/wCNbXgmzW4lmcgccdK6G40W23dh/wABoA4PyGB+bpT0s2aPdjH1rtf7Ft1bOVxn+7U7aTAI2ChTkd1oA8424ccZAqy8hAC1FdL5dyy+jGpZUOxXPQ0ANLnqGING84O5iabtzS7DQAjytkenvT7aYtLzk1FdLsIHtmnaau6Y88YoAtPI3c1IszYHNQyqS1CqR/8AroAm8zIyT9Kru5VzipFU7gO1V3++etAE/mNsxk49Kid29eakVMxbhn/GmFOeaAGhnHO6nc7TSMvycU1/ucGgB8MjbuvFPeVt3BqG1+aXB9KmkUZ9qABJWLDk5BpzPkc+lMCDOelSFRtxQBEOAc05T2FIMEcnFPCgIDg80AA3H0xTsNnGacoz2pSvX6UANAOPepYjgn+dRbtoxT4znkCgCZmzgCm5pM59qUDNADHByKaRkfrUjjjGaapwvP0HFAH3N8AuPg94b/69P/ZjXP8Aw7kbVf2ifiVqblium2+m6VBkH5R5bTOB/wACkFdD8BP+SQeG/wDr0/8AZjXLfBYGP4u/GG08wJP/AGxayjjor2q7W569D+VEfifkm/xS/JsJfD6tL83+aR7DXk37OjtZ3HxA8Nkts0rxbeeQDnCxTbZlA/F2rX8AeE/iZo3iFr7xZ8Wj4p00xMq6ePDttZYckbX8yMljgZ475rD+BIWT4lfFy7jfcjeI0iyBxuS3QNz9Tj8KI/G/8L/9KiE/hX+JflI9erwXVvC2n/Gr4xeJ9L8YNdXfhDwiYLO00qO4kgiuLySLfLNIUKsSgYKvPQn1Ofeq+W/Cfwh8P/E3x/8AFX/hLtW1ye0h8STRxabbXzQ2schhXZc7AMNMobAJyOMEMDUrWdrXsm/xS/V/PXzK2jvu0vzf6fdc6T4o+E7PSNH8CfArw1d6lYaF4h1K6+1stwzyx2MYaeS3VzztJcINxJ2jB3c5d4O8LaZ8H/2hNL8LeE2ubLwr4s0q4l/s2S4eaOK9t9pLoXJYFozzyc/QADhfhlqOryfE74Z6fr2rT6s+ia34i0OHUJ23POsUa7N7d228c+lesfEkCX9pj4WRowLw2mrTSDnhPKRc/nWkXrGV/iu36crtf5JP11M57SVrWt9/N0+eh5QfBPg74geB/iR8SfGN9ft4t0jUtRSC++3SxvpAtiTbxxxhlXAAUjIySxwQa3rnxpBofij4P+MviDqS6dt8IXk2oXFwhDeYyW/8IBYsSfugZJPSuZ174d638VT4k+MHhdtN0uye8EtpoLxu9v4hjspW/eXq7wpMjIcLtxjGTkl67OPVNC+KPxY+DPii40mM28+jahfw203zC3uIzEB6Btjg4OOwPpU0U7RWz0uu3uS19Za6eWpVa15fP/0qOny2v56Hp/wk+Lngr4n6Dd6t4ZvZ/wDQT/ptrcxbJ7cc7SygkEEKSCpI7dQQOa1P9pf4PWOuaRpTeJmm/tONZBcx2z+TaqwBj84sAybs9MEr1baMGqGoxR2P7WOsrZRiNdS8Bm4vtv8Ay0ljnKRs3vs457Cud+H/AIZ8Px/sJXsI022jjvfD91f3RxzLcBWZZGJ6sCiY9NoA6Ck5JQdS2iV7fOSev/bt19xSheoqfVv9Iv8A9uPpJWDKGUggjII70tcl8F7q6vfhD4QvL1ma5m0S0eUtnJYwrknNdbWlSHJNx7GVOXNFS7hRRRUFhRRRQAUUUUAFFFFABRRRQAUUUUAFFFFABRRRQAUUUUAFFFFABRRRQAUUUUAFFFFABRRRQAUUUUAfA3xpY/8AC2/FHGB/ac34/Ma5P5gc8Yxwa6/41p/xdrxR0P8AxMpSP++q5IgYHtQAnvSof4fTpmmse1Irc9DQA48GmHrTmz+FRnd60APwKaev86cM46UnselACDHNMZtoNS4XHvUcwAPHNADrX5pK1I7VmTK5HXqKy7VlWUbjit4XESqPn6igCoYyv0p0dvuPf64p7zQtyJAeaaLqKN+WOM0AZ+pqYpdoqqnUnFWtUmimkDRtkYqtF160ASeg9Kb3/rSnFJ/DntQA5O5zzUUwqVMbvUGntGGH8qAEiBaMfSjbk1LAoAI7E0NtzQBAVpAm8EdOKkbB7UKVCt64PNAGWeDTk6UwkeYQPWpkAXA9RmgAxzSDrTzt5yeaQcD0FAEcgwneo1HNWJl+TNQLkEUAPYfw0nQdaV+gx1oPQe9ACA80P05oHU9aG47Z4oAfZ4NwoqzcRKrnb0NVImKsGXGakaZm6kAUAOAwc1NbpvbHHXrULMwUdCPXFJHM0WCCPrigCGcfvT35pVB20SDcS+TnNKgbB60AOQAKQabs54peRnOKQ85xQAbcKeKiwc8etTHeQVOMetMC4PH60ATMowo64pg7inHdnK/Tmk2sDyKAHKKbKMnNKpyKH5NAHZfDaMNBcMzY+cD9K6meLLkBs81wng7VRppljkUMjYYeua338SRgb1ReT3BoA1zbmrCRqIvmbvXON4ojxnYPpg1FL4mDRNtRAcH14oA5PWRGt5OVIOHb+dAmX7OinrVaZ/MdmfGWJJ+tAxhcZwRQBPvXPBo8wBvWoduB3o20AF4+9lwMAUunlUkOTjPfNRy+vJFLCo3igC/LIhwVOaaJFz2qDnjP4UnQg80AWPMAJ6VUdsuakzk89aifH40AWYpE8ofKS3cZpC4zn9Kii+ZfSlPXrQA95F24A/GomwRjNLtGaR1UjIPTmgAh+WYc8CpXJ8wtjvUKLkdql7nmgB6uacWyMUxV555p23GfagBrAZ6jFPDkqBjp+FMJFBxtzyR3oAkR+OfyzSF8nimY4B9qVRjJ4JoAX8R9KcD8wwMU3n04oU4Oe4oAlEmD/wDWp6tx6VFu7jGM+lJvXHfFAE3Uc0pPy4qDd37Uof3OaAPuz4Cf8kf8N/8AXp/7Ma57Sv8Ain/2pNZtpPkg8V6BBdwseA09o5jdR6nY6H6V0PwE5+D/AIbP/Tp/7Ma7KW1tpbmG6kt4XngDCKVkBeMNjdtPUZwM464oWkk/X8rf8H5A/ha72/Bp/oPuJo7eCSeZwkUal3YnhVAySa8t/Zfgln+H994puP8AW+KNavNY+6RhJJCsfXtsRSPY16o6rIjI6hkYEMpGQR6GmWtvBa20VrawxwQQoI4oo0CoigYCgDgADsKFo2/K343f5IHqkvO/6L82SV4z4s8DfFLRfiHrnij4T6p4Tit/EUMZ1K015Z8RXMa7BNEYgeSuM7uMjoe3s1FJrW47nhmofBDV7D4X+HNO8L+ILZfGegaodYi1O8RhBdXUhJnEgXLBHDEcAnAA7k1ufDXwN46b4hXnxA+KOpaBdaytiNN0yz0RZRaWsBYPI2ZQHLswHrgA84IC+r0U+r/rpbT5aehNtLf09b6/PU+fNO+HXx18H6LqfgrwL4h8Dv4Ummn+wXGqpdf2hZxTEkqoQGMlCzYLZz1OBwJ/EHwQ8T2H/CAv8P8AxJZadc+DNMnhgmuw+Lu4cxkiRFU/upAJQ2DldwIzivfKKFdW79/RNL83+o5e83fr+rTf32R5D8PfAvjLT9b8WePviPqei3niLVLBbKCHR1k+y2lrGpO1TIAxLMSTnPTqc8eQ/Cf4ffF7xH8AtI8L6N4t8PxeCdetle6e8jmOpWcTv++hg2gxshwSN2D85GQBmvri6hW4tpbdyQsqFGI64IxxWN4A8L6f4K8HaZ4W0ua6mstOh8mF7llaRlyT8xUAE89gKFbW60006aXbv6t389Qd9Lef6W/I09IsLfS9KtNMs02W1pAkES+iKoUD8hVqiim227sSSSsgooopDCiiigAooooAKKKKACiiigAooooAKKKKACiiigAooooAKKKKACiiigAooooAKKKKACiiigAooooA+CfjYT/wtrxQeg/tKb/0KuQGMA817l8UdR+GcXxC12LVPBmqXl6L2QTzR6qY1kfPJC7eOe1cydY+EfT/AIQHWP8Awcn/AOJoA8z+X05oUjtXpf8AbPwj/wChB1n/AMHR/wDiaP7Y+Ef/AEIGs/8Ag6P/AMTQB5m7D1qEnnjNenvrXwhxz8P9Y/8AByf/AImmHWfhAP8AmQNa/wDB2f8A4mgDzbcduOlIWOBg816R/bnwhH/NP9Z/8HZ/+Jpf7e+EPH/Fv9Zz/wBho/8AxNAHmvOaa2cV6Ydf+EP/AET7Wf8AwdH/AOJpP7c+EJOf+Ffazn/sNn/4mgDzPJB9+xqTJKgFj09a9J/tv4Qf9E/1n/wdH/4mpE1n4Q5wPh/rOf8AsNH/AOJoA8vHDbd2T6+tSDOPavTzqfwh6/8ACA6x/wCDk/8AxNPTU/hGyn/igdYGP+oyf/iaAPKsZH60Ac16qNR+ERH/ACIOsf8Ag5P/AMTTf7U+Eef+RB1n/wAHR/8AiaAPMNuacEyefxr03+1vhH/0IOsf+Do//E04av8ACQ9PAOsf+Dk//E0AeZrGu4ckCpZERFG1jyOtek/2r8JMf8iHrH/g5P8A8TTZta+EiYz4C1g/9xk//E0AeZoCrEAkA9s0nfn0r0b+3vhGD/yT/Wf/AAdH/wCJpU134RPn/igNZH/caP8A8TQB5sSfpTeMHdnPp616cusfCNjj/hANZ+v9sn/4mnDVfhGR/wAiDrP/AIOT/wDE0AeRldr84FWoJd0XlOAyAYGQMj0wetenXd/8II8F/AGtHP8A1Gj/APE1WGv/AAfUcfD3Wf8AwdH/AOJoA83ManBHWmlDjpx3r0v/AISD4QZz/wAK91n/AMHZ/wDiacNf+EP/AET7Wf8AwdH/AOJoA8zK/uxwR/hVYgZz1Nep/wBvfCE5H/Cvda/8HZ/+Jpr618Hl/wCae61/4Oz/APE0AeYAUoGfWvTRrnwe/wCie63n/sNn/wCJpw1z4QEc/D3Wsf8AYbP/AMTQB5gRTti7RzXpv9tfB8nn4e61/wCDs/8AxNJ/bnwf3Ef8K91r/wAHZ/8AiaAPMAo4XH4Zp5XaQP6V6Z/bnwfwT/wrzWuf+o2f/iaX+3vg+P8Amnusj/uNn/4mgDzM7tvPIoGGGOMdq9MOufB/JH/CvtaP/cbP/wATSDXPg/8A9E91r/wdn/4mgDzMj5chRj60LvyAQAPevTP7d+D+B/xb3WvYf22f/iaDrnwe5/4t7rR/7jZ/+JoA8x9jil6HH5V6Z/bfwez/AMk91rj/AKjZ/wDiaU658Hyf+Se60f8AuNn/AOJoA8yKjHHWgkegr04a38H/APonutf+Ds//ABNR/wBvfB4f8081r/wdn/4mgDzY9Pu9e9KAffmvSx4h+EAHHw91r/wdn/4mlHiD4QE8/D3Wv/B2f/iaAPM8EdRinNwOgr0w658H8/8AJP8AWif+w2f/AIml/tz4QMP+Sf61/wCDs/8AxNAHmUO5ckcgVYMr42tkAV6KNc+ECZx8P9a/8HZ/+JoOvfCFuf8AhXus/wDg6P8A8TQB5yWOM54pCwIPHOMfWvRf7e+EGP8Aknutf+Ds/wDxNH9v/CDH/JPda/8AB2f/AImgDy8rzhlHX1qbZ8uF4HYelekDXfg8xP8Axb7Wuv8A0Gz/APE1J/bvwgA/5J/rOP8AsNH/AOJoA8yAGfegKx6V6gusfCFgG/4V/rPt/wATo/8AxNPGrfCHg/8ACAaz/wCDo/8AxNAHlrqT14pAuD8teoyaz8Ic8/D/AFn/AMHR/wDiaZ/bfwgU/wDJP9Z/8HZ/+JoA8zxxz+FKMn7pr0o698If+ifazj/sNH/4mlGufCHGR8P9ZH01o/8AxNAHmZVjz0phB5r1Aa38ISf+Sf60f+40f/iaDrPwgPX4f6z/AODo/wDxNAHmEedpye9ONenDWPhAv/NP9Z/8HR/+JpRq/wAISP8Akn+s/wDg6P8A8TQB5fnPvQgAYFhkZ5HrXp41j4Qf9CBrP/g6P/xNH9sfCH/on+s/+Do//E0AeY2yb5dozgk8E9qsNCRIRjHPrXoyax8IVcFfAGtBs/8AQbP/AMTVqPWvhLMcjwHrIP8A2GT/APE0AeYJCR9Kk8snJxXprav8JgSP+EC1j/wcn/4mlXVvhM3y/wDCCaxz/wBRk/8AxNAHk7L8x6VKoGz+deny6h8IlAZvAWsk5/6DJ/8AiaaNW+EYH/Ihaz/4Oj/8TQB5htz6dOaULwBXpv8AbHwi/wChC1j/AMHJ/wDiaBq/wjz/AMiDrH/g6P8A8TQB5nk/nSP+temnVvhFwP8AhA9ZOf8AqNH/AOJpzar8I+/gLWM/9hk//E0AeXYPNB6c8V6j/anwj25/4QLWef8AqNH/AOJpP7U+ETf8yFrP/g5P/wATQB5eCfwpRXqC6l8I/wDoQdZ/8HJ/+Jpf7R+EZ/5kLWP/AAcn/wCJoA+nPgD/AMkd8Nf9en/sxruq5X4SSabJ8ONEk0ezls7A2/7iCWXzGRcngt3rqqACiiigAooooAKKKKACiiigAooooAKKKKACiiigAooooAKKKKACiiigAooooAKKKKACiiigAooooAKKKKACiiigAooooAKKKKACiiigAooooAKKKKAPhj40f8lV8S/9hCX+dceRn/Guv+Mh/wCLqeJiQP8AkJS/+hVyRxkD9aAGFf7vSkbPT+tObp0pCPpQBC/SoGqZx8wqvN1Gfy/GgBAT69aU9femDpSj6ZoAXBzzTs5PNRj1pVJzzyaAJsYP6VLAMvgdc8VCvOTgH6VqeG4Y5tUjjkAIINAEj2rCBG55oWBwM4611N1ZxrlAoOD0qqbZVK8D3oA594yo/nVdgfc+1dvZ2NvMwTy0bPUkVx2qrs1CaNcbVkKj8KAIBhfpTuOvPIqPd1/lTlP86AJCcLzUcoDAsxAwPzoJ4FVbpicdaAGkgn681LCoJJA5xVUHn09a67wLo8OrQ3bzbdsYUD6nP+FAGPYRb5ihxn09quNZuFEn8J7/AErqrLwqlrO0pkjcZ+UYNX20eL7OgEaAelAHAa7D5ccZI4IOK53p17V6vq/hw3sEYjeNSvrXl99F5N/NEw5R2U/hxQBAfWpOce+KdBA0sbFcEA4zSrE/zL/SgCNPvYxRKpz609Y33cqfxqSWFvL3YOMDn0oAqdOKehJzSbc8elPRflyKAEJAOePalOKY3Bx09Kk459BQA0kk460np60Y59MUh6mgBQBt9qTgAEUHHIzSFuelADv8ik9+gHWlGCKVsf3aAEH3qdjmhBuf05p7Kd3FACHAX61Bt9KsMny/jVdh70AGPWnKORUff3qRMk570APJG7vSk/h6UD73Y0N94UANLZI5/Ck3dQDx6U1vvUgHPNAD+e5pM/KM0dh3/Cm/yoAcjLn3qUFTiq/epMnjNAF2JMxgg1Ns+UUlp80Knr9am2kjHegCq6lR1qvN14/GrjLkfX1qlMMNg4oARDyO9PXrio16e9Sr1oAcpwNtIOo+tHbsKQnBoAeemBSg8Y9qYD3zSpyD9KAHe9NPHelyMU0mgBQ2KuWAJJ+lUx1PbFXdNbBY+1AE7j5vrSwDL+9I5GevNOgZfM7c0AMvBtjX8aqZNXL9v3a/WqJOQeOaAH9MZpT0pgPFBOD7UAOXr3xT93IHaoge5P50oPPWgCXPHt6UAEU1WOeKXcc9qAFV+O9Kr/MMU003tgcUAfcPwK/5JJ4d/wCvT/2Y121cT8Cf+SR+HP8Ar0/9mNdtQAUUUUAFFFFABRRRQAUUUUAFFFFABRRRQAUUUUAFFFFABRRWD4h8aeDvDt/Fp/iDxZoOkXkyCSK3vtRigkdSSAwV2BIyCM+oNAG9RWN4p8UaF4YTTX1y++yLqd/Fp1mfKeTzbiXOxPkBxnB5OAO5FbNABRRUd1cW9pay3V1PFBbwoZJZZHCoigZLMTwABySaG7ASUVX0y/sdU0+DUNMvLa9s7hBJDcW8qyRyKejKykgj3FZWt+MvB+h6rDpOt+K9C0zUJwrQ2t5qEUM0gY4UqjMCckEDA5Io62Dpc3aKKz/EGuaL4e086jr+safpNkHCG4vrlIIwx6Dc5AyfSi4GhRXOaB498DeIdRGm6B408OatelS4t7LVIZ5So6najE4Fauu6zpGg6bJqeuarY6VYxkB7m9uEhiUk4ALsQBkkAc0PQFqXqKzvD2vaH4i0/wDtDw/rOnavZ7zH9osbpJ49w6ruQkZGRx71o0BcKKwJvG3gyHxEPDk3i7QI9bMixDTm1KEXJdgCq+Vu3ZIIwMZOaueI/EXh/wANWaXviPXdL0a1kkEaTX93Hboz4J2hnIBOATj2NHS4dbGnRVbStR0/VtOg1LS761v7K4XfDcW0qyxSL6qykgj6Vk6l428GabrqaDqPi7QLPV3ZESwuNRhjuGZ8bAI2YMS2RjjnPFHWwdLm/RRWH4l8YeEfDEsMPiXxToeiyTqWhTUNQitzIB1Kh2GQPai4G5RXNaH8QfAWvalHpmh+N/DWqX0oJjtrPVYJpXAGThFYk4AJ6VP4k8aeDvDN1Fa+I/Fmg6NcSp5kcV/qMVu7rnG4B2BIyCM0Ab1FIjK6K6MGVhkEHII9awdd8beDNB1RNL1zxdoGl38iqyWt5qUMMrKxIUhGYEgkEDjnFHWwdLm/RRRQB8MfGfj4peJew/tGX+dce/04rtPjR/yVfxJ2H2+T8eazdJ8PzalZ/aI8bM9cc5oA51FbecnilwSxXGa6o+E7pc4l/wDHafD4SuOCZu3TbQBx80ZQfMKpTDoa7nUPC93H82PMBHULXI3sJRihXBXqPSgCgORS+p/Kl2YbOc0HH3cYFADQDnH5U9QPSlUCjbwWP1oAeOK0/Ds62uqRysOMGstenSrNtE0kyqvLUAdnNqsMkrHHGetNF7C5HPU9RWbcaa6W6ljz6Y6VDDZPuyv4nFAHTWN5DDKxdgOCOveuJ1CTzL2aQZ+aRiPzrSmsJVg+UMxOPrWNMpjkweDQAh6Ugb0pyqS3FEcTM33TjFADGYk1WmOT/kVdkjYDhenoKpTqxbgfWgBgJ7DJr0T4S4NrfL2Lp/Jq882gDv8AlW94L1mXRr2Z1QOkgAZScfjQB6tIm1TjmoyW2hT2rlL3xs5iby7NQSOoaqS+MJlOTCp980Ad7btlyGXPy14hrTeZqt4/Yzufzau/tvGflwS+ZbgyFTsO7pXnU58yZnbuSaAL+iqGtZfl7/4VGM/aGUk47VDZXTW6uuMhximifDljzk5NAGgMbc7RU9wqjS5H2jIIrLlvAVAWllvN2nmDuSD1oAqJz+VX4kX7OOMms9TxgmpxMBCqdTQAsq85xnFCLmmFwalhK55NADL2JYwu3HPWq/b1zVzUGDIgAyQKpv1yfWgAPOaSlx9MGg8nigAXnp0z60o/vHk0mOnpS4/KgCSLlsVYH3qhtuZQMdqvLD8x4/8Ar0AQsn7vPeqrqOpFaEsZC9KoSYU8dKAItmGPWpIkz+VNC45xViHLJ16D8u9ACJH8wPHFNkUg8CrAyy56Ux1x3GKAKjjvTT1qWRc4JqMrtFADf8aB78+tOwCaQrzkUAIM5H1pxPB60pHA7fhQ6/L15oA6LTLPdYJJg8g84pRBhsda67QtNX+w7Vm6tGG6VQ1C2RL9VyOuOnvQBzUtu23jAxmsi4XEuM16Guhq8O9JDj3GcGuT8Waa2n3cA6+ZHu4HvQBjKD9Km74pijH/AOupR0FACY60yQbRzkVMOBzgYpkvK59+KAIlz9KmjGFOagxzmrVuP3Rz370AMx8vTtTDkE1Lj1qPHXmgBpJFXNOBYHHHFVMd/StXQVDSSf7vWgBj/epYR+8z3qzcxDPTBpLeL5hjqaAK+o/LGhPOSaoj8/xrS1eE/ZoiP7xzWYO1ADweOKQnPP8AWgjr05plADj0oJ545pOg65pB1/HtQBMh3Y9acBzUUYyw96fQA+m80AZBJOMUmeKAPuP4E/8AJI/Dn/Xp/wCzGtjw34q0/wAQa54g0rT4bonQrtLO5uHVRDJMY1kKxkMSSodQ2QME8ZrE+B0ixfB3w/NIQqJZlmJ7AFqwv2Vd138J18RS7TceINUvtUmYAZYyXD4zj/ZVR+FEdW+yX43VvwuD0S9fws/+B956tWD4b8VafruueINFt4bq3vdBu0truOdVG7fGsiSJhjlGVuCcHIPHFZngvxVf63488a6DcwW0droN3bQWzRq29xJbrIxck4J3McYA49etcvbuNH/auu7dSqReIvCsc7gAZea2nKAn/gEn6e1EdZJd1+nN+S/EHpFvtb87fr+B6zRRRQAUUUUAFFFFABRRRQAUUUUAFFFFABRRRQBg/EXxFH4R8Ba74nkQSDS7Ca6CH+NkQlV/E4H414L8HP2fPBfjLwJZeN/ijp914j8UeI1/tO6uJr6eLyxKNyIqxOowE29c4JIGAAB6V+1XDNcfs8eNEt87xpxc4GflVlZv0BrpfhBdQ3vwo8JXVu26KTRbNlP/AGxWlBXc325fx5r/AJL7gk37q73/AA5bfmzxf4y+G9N+Gfwz+GeiSa1NNpOk+PbGRLq/kAMFt5kzhWY8bY0O3PHC9ug7T4d/tEfD3xz45TwjpI1i2urhJJNOub20EVvqCIzAtCdxYj5HI3Kv3SOoxWd+17p9lq+geAtK1K3W4srzxxpsFxCxIEkb+YrKcc8gkUn7SFra2Xir4PXdrbRRS23i+3tYCi7RHE6EMgA6Kdi8f7Iq6bcvi6zt96ir/l+IVdFddI3+5ydvn+B0vxR+Nfg34b6td6b4kXUVmt9KTUgYIkYTK0xiWJMuCZCwJwQFABJYYNcN8VLO5+Nvwsh8WWWu3umeARolzqL6Wq+Xd311HvKJOQSoiUoDtBOT9FYX9c0XTtW/bb0a41C3Wd9M8FteWu4ZCTfa2QNj1AkbHocHtXqHxU/5Jj4q/wCwNd/+iXrnrf7u5vfVr5OS/r0RtTX79RW2n4qL/r1Oe/Zm/wCSAeCP+wPD/KuN+I/7N/wt1LRvFWv6jY39zrt4l3fHVbjUJS8MjBnXCKyxlU4ABU8AAk9a7L9mb/kgHgj/ALA8P8q579qDxNfSaLZ/CvwvibxT4zJs0Uc/ZbM8Tzvg8KF3Af8AAsZxW+Li5VJKPxO6XzMMLJKEXLZWb+Q39nLxlDp/7K3h/wAWeMdQaC10+xkFxdSBpSIYpXjQkKCx+VVGACarftM/2H42+HHgXkahoWueKdJ5BeMT28zH6MuVb2Iz2Nej6f4B8OQfC+3+HV3Zi90KPT0sJYnJQzIFAJJUghifmyCCDyDWV8R/hJ4T8cfDey+H96b/AE7RbEw/ZVsJlWSJYlKooaRXyNpxyCfenXalUcrXXMn6pO7v+FvmKinGCjto16XWn3a/gV/AXwN+FngTxHH4h8K+Fhp+pxRvGk5vrmXarDDDbJIy8jviuGvPD+m/GH9o3XrXxRE2oeGPAkNtDbabIx8ie+mHmNI6j74VQFKtkHoRjIPM6d4Hl/Z5+L/gWx8H+I9bvvC/iu9k0/UdN1GdHUTFV2zKEVVB+7zjOFIyQcCv4V+Eui/E341/FZPF2ra8+mWGvQv/AGRbXpitbhmhbbJKByzAY242kY6kHAlPmkmtbJ/JppflK69Uxu0U09G2vmtf/kbPyufRvgrwR4U8FrqCeFdEttIi1G4+03MVtlYzJtC5VM7UGAPlUAe1c5+0f4tvvBfwc13WdKdk1Ro0tLFlxuWeZxGrDPcbt34VxP7MVtqHg7x18QPhNJq99qmj+HJbObSJLyQPJFDPEW8vIwABheAAM5IAzirH7bsM8/wUjjguZrUtrdiDNEfmjBkwGHIyQSCORyBSqLmUUtVLlXybS+XYqD5HJvRxu/uV/wAdzV8Dfs9/DXRPC+mWepeHLXVNYgnivrnVZ2f7VLdrhi/mg71XcM+WDt9QSST0PjH4R+BfGXjOHxT4s0ptaubezFpbW13KWtYVy5ZhEMAs2/ktnG1SACM14V8avg7p/wAIvCB+LHgvxJ4mbxVo15HPe319qHnPqSSzorrNwM/eHTAIyGDHBHsnxn+H/iT4kaXosnhr4k654Hktg8kraeZMXKyKuA4SWP7u3jJP3jTk+aPMl127adPlp8hQXLo3ut+9u/z/ADOF/ZYsF8N698WvC/huaWbw9pGshdKRpDIsUpjbzI1Yk52kIpzzwM8muJ+Gng34Y+KP2VPEfi7xZZ2N54imW/udb1a5Oby3vVdmUBz80Z/1Z2Lw27kNu57L9mTUpvhzd+M/hH4li05f+ERj/tNNUtITG19bSAu0sq85dQUGeeMLztyfNbz4T+K/iRp2pfGzwza6PpNvqN4uqWvhGWGR7fV4oJCySXX7zZ5kg3HYF2nd1UszVM0mt9HGK5u3S/zs7re8fJlQ0ltrzN279bfc1rtr5o+nP2f5dWn+Cfg6bXXmfUH0iAytNnew2jaWzyTt25J70nxK+EXw8+I9/aX/AIz8Pf2pc2kRhgf7ZPDsQnJGI3UHn1rQ+EfjK18f/DjRfF1pb/ZV1C33SQZz5MikpIme4DKwBwMgV0WpXlvp2nXOoXkgitraF5pXPRUUEk/kDWmIa55Sl0bfoZUE+SMV5I+aPh98M/Aejftdm18D6EdNsvCeiGe9dbuabfeXGVRCZHbGImY4HfrUvwe8JeAvHutfFjUfiJpun6t4gi1+7tL19Q5ksrFRtgMef9SAqth1wfl68V1v7IdvNqnhDXviPqETpfeMdZuL7LjlbdGMcSfQANj615Z4t+G2rftC+IvFPjrwfeWPhSxiMuj20oSXzPEBiIDG4KuFWLcqqpCsSB8wO1cQ1JWjLfld/K7Tf3N8tlqaKzbknpzK3na6/HWXY779n/xHceE/2S7vxHdSz3Vlo8eoy6W05JaS2jkfyRk44OMD2wB6VJ8HPgb4L1r4Zw658QNDg8SeJPFVumoarf3pZpg0v7xViYEGHaGAJjKk45OAAMrXPF83jH9jHxgJNFttC1TRbWbSNR060ASG2lt2UMsY7JswQuTjOMnGTzmu/ALR7P4Ij4k6f4s8WS+NrDRYtYttXuNRJkTy7YN5Cj+GPAIAyWXgbiBgubUZTlLVJR13dnfXzvZN9xQTlyxWjblp53Wnyu0j6ytYIrW1itoF2RQoI0XJOFAwBk+1SVzPwp1y58TfDLwz4hvcfatR0u3uJ8DAMjRgsQPrmumq6kXGbUtyYNOKaPh/4zj/AIur4lB/5/3P61v+Bwh0KEdD/wDWFYnxo/5Kl4iIxn7dJ/OjwZrtraWTW922woflOD0qCjsXkWPPfFRiVTk44rNm17SWGTdDA74NOj1XTXAxdJz0GDQBrqNyg9q8b8S7f7Uudv8Afr1KfW9Nt7aR3ukJUZCgHmvI7+Zri5klOMucmgCh1NNOPy60/aDkc+9Ky9TQAg6ZoA46ingEgDrQvUDHX9KAALjHXmt/wIiy+II426BGrFxkDgVq+FbtLHWEnkxgKR0oA9Bv4QsxVR93GBVNkXeGZec81VPiSxe4dmkHJ4ODTJtbs8jbIuD1+U0Ab1lDHLuUqGGPSvNvESbdWnxxtkIx+Ndzo2sWe8jzVHB61w2syLcajPIvIMjEfmaAJPDtvHPdbZMldtas1rDBHuVe3U1neG3jjvS0jbRjqa1NRmhaLCSBh7UAZTbTJ8uQM9qmWwhmRmbK8cYpiAbuvf1q8uxbY/MOh4oA4+4+WRhzwaITyO3NOuRm4cjk5NIMdulAEzH5cVEc+ooJI/OmnkdxQAGRwCu6qzfeOSanOS3t39uajK/r1FADfvDnP0owMmlCnaSKYUO4UACqO9GN2O1KRt546Upb5T8vIoAZ2weg6Uo6D0NIDnvS0AJnJ6U7dnimgk0qr1HGKAHCQjGenakJB7UwK3044pRwT9aAHd+DSgcdMfjTRind6AEbv/nig9QKB07A0FTye9AGno1q8shmAJUV0a6e3kByp5HbvV7wRpqy+GWuNu5yzLj8a1bu3EVvEmAMDFAHH3dpzs59qxL+3aOQttbjv7V3M1pm7Xvx3qLWdIUaPdTsPmUA9fegDz/gdKvaXC0kvCkjHaqkKgsM9+K9E8P+HVjsIZipzIgJBPqKAOUe3fy93llfbFXtE0H+1IbhgGzGMgV1FxoqfNtB6d6j0ZbixMyRLkSKVB96APOJlaOV0YYKkiofbn0ra8UWMlnelZVKs/P61jEbc0AMweQelKpwOAPrRQAccjmgBzEbaYfukdsd6Ur8vtQOaAPYNOmVfDOn8jJgX+Vc1q1wy34b15rOtPEEn9m21uVH7pQo96pX9+086v0x1Ge9AHf6RcFrVU3c5rmvirn+0bNcD5Yj/OodO15bfaW7HmqHjfVk1XUo5YvuKm39aAMNOW96sKuFHFVYm3Sba0lt38nf+lAFWmTknA6AdKsBCzj3qtdrtYdvWgCMnitCzjDwknPSszuO9bOkoz2zN14oAruoC4H/ANeqp+9WhcRFVzjis4nkg5oAXscVt+F4ZJDI0YPTqKw85JFd78NIEktLncoyCB/OgDKube4D4MLevSmQxTeaMRkfhXcXsdvGcMAD2qskNvI27YuR3oA4zWxi3i3DaMnt7VjZBNdp40too9FhmVRuZyOK4cE8UATnOwbfwqJl2mpEbgU2TaW3d8UAMJ47jNNBqZlXbUPpQA+L5iF9u9OPX3otxk9Oe1PdRk5BzQA2PoTSHk896ei8HjtTD94d6APtP4Wq7fs/aesOd50mUJg4OcPiue+BdhrmsfsreF7Hwv4lHh3VJLBBDqQso7vySsp3DynIVsgFeemc9q7H4FqrfCDw8rAEGzwR/wACNc7+y1/xL/h/qPhKT5Z/DWuX2muvT5RM0iH6FJFwe9KKu5Luk/ub/wDkkEnZRl2bX3q//tp538NPBfxYk+KXjqGH40mCez1GzGpTDwvasdQzbowOCcRYTCfLnpnrXf8AiwM37VnghUkAKeHdRZxnkqXjA4+v8q9K0rw/pGl6xqur2Fp5N7q8sct9L5jt5rIgRTgkhcKAPlArznREOuftT6/qaqhg8OeHbfTNwIJ864kM5/JVX8/enF+9Bdk//SGvuvsKS92T72/9KR61RRRQMKKKKACiiigAooooAKKKKACiiigAooooApa9pdlrmiX2jalCJrK+t3t7iM/xI6lWH5GvnHwdp/7R3wl0i98DeHvB+keOdEtN40HU5dSit2gVmJVZUeRWcDP3BjBJAcgAD6bopJWbfcd9LHh/i7wX8TNa8D/D+DXpbTXPEOn+MrTV9WktHSKGC3WSRiE37dyorKuACxx0PWuh+O3hXX/E2r/DyfRLD7XHo/iq31C/PnInk26KwZ/mYbsZHC5PtXp9FWpWat0fN+X4e6iWrqz7Nfff/NnmsnhfXT+07F4yFj/xIl8INppuvNT/AI+PtfmbNmd/3ec4x75pvx01L4hjR7rw94M+G/8AwlFtqmnT2895/bcFn9ld1KAbJBl+Dngj0r0yis5RUoKD21/Ft/qWptS5+un4JL9DyD9mo/EfSPCmmeDPGXw7Hh6z0bTUhi1L+24Lo3UikDb5UeSnGTksemO9eQxaV+09ofxd8UeONL+Gvh/WL3UpWt7W71C9hYwWaMfLjiVbpNikBScjJI5719e0Vcm5T5+uv4/1b0IilGPL00/D+r+p5Tp2pfG3UvgbrV1qfh/TNE+Ie2VNOtrSWJ4j93Y4LySJu5bhmxkDIxU/iXU/jNpXgbwjqGg+GtK8Ra8sUK+JNNmuo7dnYxr5hhk3CNSHDDPzDnhT29PopPW/y/D/AD69wSt+P4/5dDwfw94c+J3xC+MOi+M/iN4ZtPCGh+F1kk0rSY9QjvJri5kXaZHkj42rjI4XGFAB+Y1L4p0L4l+BfjTrHjf4feELbxfpHiazhXU9POqR2UkF1CNqyBpflIKnsCSc524BPudFG1raWv8Ajvf+ui7Ie976/wDA2/rzfc8P+HOh+KPAngn4hfE3x7PZWfirW45dSuY4mEkdhHDC3kw5GQ23kcZB4GT1NiLw74l+Ln7KNppfim7SPxLq+lpdLcyRiILOH82B2VANo4TOBxk8V6V4+8K6f408L3HhvVp7uKwunia4Fu6q0qpIr+WSQflbbhh1IJGRW6iqiKiKFVRgADAA9KTV016JeVr7fh9w02pKXq353t/k/vPmvWdF+OfxU0bQPAnjbwTY+FtDhuIJtf1QavDcnUEhKny44oyWj3kZ5JGQORjB9B8d618aPDnjh5PCvgjTfGvhW5tV8q3XU4rC6spl2g5eThkbkgBWOe6gAH1Siqbb+9v1urEpJfdb06nhfwv+Gfi3WD498V/E9bbTde8aWh046fZyiRLC0EZjUbgSrOcg8EjgHOWIHP8AhCX9onwR8PR8PLL4XaVrL6dG9jp2vrrtvFAYeiSNbsd7YB9VJ44znP0pRUtK3L0ta3p+PV9erKu9+t73/rTovuR4Zq1hqfwJ/ZKnsdL1WIa7plptiuo4RIr3k8w+4jKd3zyELkdAMiuj+MFh4+1z9n640TQ9PF54q1bT4LO6HnRwrGZAouHJYqMBS4wOeRgV2PjHwnpvit9G/tSW58nSdSj1KOCNlEc0sYbYJAVJZQW3YBHKr6Yrfpy/eczn1f4L/O7T8khR9xx5en5v/K1/VsyPBug2fhjwjpPhuxGLXTbOK1j9wihcn3OM/jXgvgPTfjZ8HrTV/Bfhz4bWXjTQFvZbnR9RXXILJo0lJbZIkh3MQSP7vfBIII+kaKJNyk5X1e/5iilGKj0X6afqeP8Awp+FV/Y/CHxJ4f8AGk1s2s+MJ7y91gWozHBJcrtKIe+0Y9s5wSOT55/Yf7RF98K4fgzceD9Ls7XYNLn8W/2xE8bWKnbkW+fNyyALk84PKqTkfUdFDs3tpordLLb/AC9NxptLfXV363e5n+GdItfD/hzTdCsQRa6daRWsOf7kahR+grQoopyk5NtiilFJI+JPjP8A8lR8RY/5/pO3vXIJuBz+ddf8ZP8AkqfiLP8Az/yfzrkRnPqc0hkhII470xpH243Hj0o+6fpTWoAZLJMIyN3y96ovncTV2TkEVVZc8dfWgCvGwznOOxp2Oe56cU4qgHTApGHSgBqA++RQPvdO9Oxk59uaXa2eue9ADge1A3KxZetKFGe2adgD6UAIrNt5P41LGwO0buVqHZj6UJwc9qALauwYsG2k9aZt7mhiuRjnjH40dfoKAAfKDjPNOEkmwruPWmc5GMUH0yfegCQPJjO6obm6uPu+YQOc1IGA+7261Bd4xnqaAKW7dkg555zT1LZA/KnNFwOAMjP0pisvAOfagB3LE+poB55/Glxk8HA7Z7UhTIxu4oAY/TcDzTD/AHscGnkEZz07U3oMc0AIG4CnrQOdwY4/CptqbPlXnPHpUSjllPI70AIdmeTxQ3l88kD1pz7A3G3HelRQT0AoAhKjH4UBWxu6c1K3A2gL83r6UqKcHPAPbtQBEqnJ6mgRjPFS+WyttPI68UdR6DFAEWzBxnH1oZPLJ7/4VIVHKd+xNII48bXyT9elAEKAs/tTgpJHuKk2MswK9DTsxkncvPagCHZ6U5cY59alYBWwvftTdoYk7celAHp3gKRU8HkkgYdqW+u4vNjVnPI49647RNdmtdMktY2yGOeAOtVpNVmM5kbduDZGegoA7+IJvDEg56U/X1B8OXR9Vrj7DX5IyTN61a1bxOlzpL26qwLEdgKAOSG3zFC9j6e9e0adtbR7NhzmFf5V4qu3JO7pzmvTdI8SaamhWiPMd6RBSMdxxQBsTn58e3NSwwxgjCdK59vEVi0wPmDZW7Z39pIoZZlIxnrQBxPxUUDU7baP+WRz/wB9VxhU7iOtdd8RLmK61VFjYMY02n061y/UdvegCsw6HPSlj685zUjRjqcdOlRgENyfzoAftBHH40zbx7VKQSue1MK8EAcZoAu267YF+nFMbl/apom/cIMchahYYxjOT3oAeFGD6VBejaVGKsxrkgcH60l2BuHQ0ATeFtMfUL/Yq9Bub6Z612k/h8JCFjXccdc+1ZnwtXfq9yrc/ugB9M16Bcqinp8w9PSgDz6Pw/P5wGGB+nFZniLRZrUeb5OUB5NelqEbkUapaRz6XOrKpzGcZ9cUAeKbMOM9K7Lw7pMn9nNI6YDqetc2Ila8jixlWYDFevW9qkNpHGEVUA6UAcDfaW6J83A9K5i7haGfa34DvXrs9tbygjaPyrGvPCltdXQYADPqTmgDzZhzjvXV+AdYh057iO5bajgEHGcGs3xPpUel6iYUU4xkck96n8NaLPqCPJGBt9c0AdXc6xp90u43A9BxT7e8s/KdY5huIrn7zw3dxkiJhjuKhj0i7jICqR6ncaALni+6SXSYIUbIVzXGjPUnGPat3W7K5t408zlDnBz3rKt4GmmEaoGJPAoAe0WLZW9agC5U4yTnFdRcaJMNLWQAbgAOM1j/AGGZCQVBPpQBTlUiPOOMc1XGM9/xrautPmS0ZmHAFY+0g/N1oAs2K7pAoz0pXHzEDrV7w7avNct8v8JwPSmXtm8N26gd8CgCqi/u2zkVXPQmtVLSU2TuQKyXOMigD7l+BP8AySPw5/16D/0I10um6HpOm6pqWp2NjFb3mqSJJeyoMGd0QIrN2yFAFcx8Bs/8Kh8OZ6/ZP/ZjV/UPGCwfFDS/AtrYC5nutNn1K7n8/b9lhR1RPl2neXdiOoxtJ5oW6XX+n+gPa/8AXb9TqaztJ0PSdJvNSvNOsYre41O4+1Xsi53TS7VTcSf9lQMdPzNXLx5o7SaS2hWadY2aONn2B2A4Utg4yeM4OKwPhh4tt/HPgTSvFFvbG0+2xEy2xk3mCVSVkjLYGdrqwzgZx0FC62/q/wDwwPp/X9f8OdJRRWL428VaB4L8NXPiPxNqC6fpdrtE05jeTaWYKoCoCxySOgNJtLcaTextUVzWrePPCGk+BYvHGpa7bWvh6a3juIryQMBIjruTauN5Yg8KBu9qg+G3xI8E/Eawur3wZr0Wqw2kgjuAIZInjYjIykiq2COhxg4Izwaqzu1238ib6J9zrKK8euv2nPgda3MttP432SxOUdf7KvDhgcEcQ11ejfFDwprWseGdP0aa6v4/EtncXmn3ccO2ExwFQ+8OVdTluBt7HOKS97b+uv5Ib912f9dDtqKKKACiiigAooooAKKKKACiiigAooooAKKKKACiiigAooooAKKKKACiiigAooooAKKKKACiiigAooooAKKKKACiiigD4l+Mg/4uj4i55+3yfjzXIgcnqK6/4xA/8LQ8Rlhn/T5P51yJ4IyaAEbnimN1p56Zpj8DpQA1jweuKrN8vTFTtgA8ZFQOPbtzQA0n/JphJ7n8qkPToPypp7n17UAIORzx+FSLt4pmKkRenGPxoATB29KBkHPvTm4HXmlVfx9PagAUA0jIf4fxzT8cD+dOYfw5z70AMyVbPFIT2/pSuoyBShe/PHSgBASMUA9TiggY6U7acZHPNADex4xUc3L+3vUzId3PB9KimXAOM/WgCAr81KR0pFYtk4yBSo249D/hQBPa2rTQ3MhlijEEPnHefvfOq7V9Wyw/WqpO0HOd3GTipGGSFOcU19uOe/egBsgUr0z+FIY+AF4+tKNvT9fSgn5qAIc89+ucULySNrDNPfCybiPl+tIJOdo6HrzQA1o2xleR705F24Vuv6U4hs4x365pH+8NwIFACnaeAo464o25AGeO4pDGNvEnfr0p/llBjJJPHXGaAEC4HU4xShFJA5Bxz7c0vfaw/WkVSyfeOccGgA2DuB04Ipg27zkMPTFSMuVDbz16UbeMnHfHtQA187T8vGOOKNqMvQ8dvWl257/jQvy/U0AMU+tAODhg2BSsp3DGB680r7lUZoAVFQDagwT6CldTt/rSD5VGB+FODFhz6UANVdpIYnrStjATGfqKeT0+XofzpHB560ARr5eeVB55zUqtxsT7vXGKaijHqfegL6HB9u9ADu4wcmpknnjwEuHQZ7GoMNkfuwTj16VIPl+8oPtmgAupPMfLMS3cmoTxnoakfJ28YOOfamEcf4UAMG08HmkcENgjIpzKBjgc+tOHC4P60ARfcGG49qApxgYz2NPZQT0AFKQv90fhQA9ZCqimuxZvajtyRQoXPGfzoAcsm0c9aS4k3MMDHuKaVUnJBpNvJHPrQB0fw81CK01z98dqPHt3ehyCP8+9egPqljI7YnQnNeQWxZM4yMdxxUzSP1DMDnqDQB6350L/AOrII9QOBUWtXS2+iXTbwWMbBcHuRxXlsOoXkRzHdTKD1AcjNNn1C8lQo1xKyHOQXJFAEMEmL1HYnhgTXskkhaKJt2VKjGK8V77q2Itcv1hjVbmQhQABvPSgD0KUkXSlWOCfWtSzyMseeOteUDxBfCRXaRsA+tdFpnjTbbjz4Nzf3g2M0AUfHr79X5HRMVt/DpFGluMc7j/WuK17UGv9Recnhu2elbXgjWY9PEyzHKMARz0NAHcyyKnG3J96jDKyuxUZA9KzG16xlPXn604ataeU3zKCR3NAFXxn5R8Pw7VGd55xWB4EhWXW8OoYCInn8KveKb6G50qOFJAGQk8HrWd4DnEWupv4Dxsv8qAPRpYQqiNgoGBxjiq0tnauSTDGT9KtXTBySWx071HHG/LD7vrQBFe6dDcWrReWgypAOK8okTF2YzwRJtP4GvYWZltmOTwCa8kuBu1B88EyH+dAHoOj6QttaxsFTJXnjmodQsIHm5Rc9+OtbBk2aXAwP8I/lWVdsxk3butADE02JoGjVR6dK4TWbI2l80TcjgjFel6fIOFIyfWuG8Y/NrEmMDpQB9jfAr/kkfhz/r0H/oRrnPh3I2q/tE/ErU3LFdNt9N0qDIPyjy2mcD/gUgrpfgb/AMkm8O/9eg/ma5L4LAx/F34w2nmBJ/7YtZRx0V7Vdrc9eh/KiPxPyTf4pfk2Evh9Wl+b/NI9hryb9nR2s7j4geGyW2aV4tvPIBzhYptsygfi7Vr+APCfxM0bxC194s+LR8U6aYmVdPHh22ssOSNr+ZGSxwM8d81h/AkLJ8Svi5dxvuRvEaRZA43JboG5+px+FEfjf+F/+lRCfwr/ABL8pHr1fPf7UKDxpe3vhBT5mmeG/D174g1VeCpn8l0s4zznOfMkx/srX0JXyr4mn+MHh7w58UptQ+EH22LxB9uludb/AOEltU8q0ELRxYg+ZiI4hnbnJOemayq7P0b+fT03v8jWj8S9Uvl1/DT5l+1httStP2a9F1XY+ly2RunhlXMck8NihhyDxkEkjNdvqNvb6L+15pN3aRCNvEXhieK8CcCSS3lQpIw7kKdufQAdqxfhh4Nj+LH7OfhfR/Hfhy88PjTYLR9GvbLVEa5ZY4U8u7jZR+6LZYeW4JGMnnBFDwH4A0Pw7+1RBDpOp63reo6Z4cluNZ1TWL97q5lkmkVIEduACsanAAHy469a66n+8Necn63i9/y+S6nNH+Crdor7pL/M3v2jPCfw68N/CnX9Xtfh34Uk1q8T7HYOujW/nPd3DeWjBtmdwLbs9flrkPG0k3wm8cfCDSdJ0K58Q6jZ6BeabZ2FqyxtdXDCAZLHhFzuZnIwACTXb/F4xeK/jl8PPAW0ywafLL4k1FRyFWEFIMj0MjGrHxAu7W1/ae+Gy3NxHCZ9M1SKLe2N7kREKPfAPFYU1rHzb+5Rkvz5l9xpUejv0S+9yj+iT+b+T/g98UPFGuXuveFviH4Ui8O+L9EtUvJbaC4WSG6gcEq8ZDNjGAp+Zhk9c5UcH/w0d441Hw3aePdC+E883gazX/ieXkl8vmhvlDC3B2s6xs2C+whiGHybS1dTqp+0/tY6o1swK2fgBorvB6O9yWQH32gnmsbwHqmm/wDDCM1wbqGSGHwzeW8hDA7ZdsibD77iBj6UnO1N1OyvbpvNfovmWop1Y077v9Iv9X8j6A028t9R0621CzkEttcxLNE46MjDIP5GrFcj8Fbe4tPg/wCDra7z58WiWiyZOTuEK5rrq2qxUJyiujMaUnKCk+qCiiisywooooAKKKKACiiigAooooAKKKKACiiigAooooAKKKKACiiigAooooAKKKKACiiigAooooAKKKKAPij4ysP+FmeIs/8AP9J/6Ea4/vmuw+Mw/wCLm+IO/wDp0v8A6FXGrQAhNIenWndielNPfrQBHJ7c1FzuA96nIH4VA344oAjoAJOKee5pr9vrQAnU49KkA59qYpyOlOU/LQA7cBmhTk5zSE8Y57U3rkYNAEh9KkBBA56D86iU8Z5z2qRTkj3oAeFx1NOVFJ689+KQc9vwpwPPqPegAEfO79TSFMEHt6CpRhlp3GPegCIJUN2uBzzVxV5yO9VbwHpQBT2npn8cUbeeKf1b2ApMcHBoAaR370mOPxpw7Z7UEfyoAjVed2c8dxSfNnkY9KkNJQBGfxGPQUoVWTBUHI7ipAfn6cUrY4oArlT0/pThH8hA5I6ZqYK30Hal2nPHPFAEOCox78cUgfqDVhhkd/wpu3nB5oAbIGbHApCuT1+tSP8ALwGzQefxoAb05oILDIGKfgY/lSHP40AMkGF+7yBzTUVnwzArjp71P29zS+/b60AV/JXJ3Hd6UoXGMEelTbfx/pSADZjrQA0DCkd6aivtYcd6eAc5o2+nQ0ANCjGDgY9qZtxkNkZqQqeD3oYc7qAIwhOT1/CnxpuG09cUqg8jpTgMdPxoAQJ0G6l2nHYCnKRk4FLhicjNAEJxn0zTNpLHJyPWpip2k9qiOc+3tQA0jgr+tIyKPu5yKkHpShfXOKAGAdieaUYyB2pyqPX/AOvSbfmznigBu35ic8etCqc556+lOBOSaXPrQAzAz170DFOZQR/jSKAM/wBKAADoc49sU/NIqnHI60oXHy9jQA1cE88+tMYdfbNSCPCk5NNU8fhxmgBnze9P/hx70p9eKafoaAEY9qblQen50rDk+lIwOM9aAGiljk2jgc9vekIP+RSbePWgCZJWz1IbvzUqzvu27jgjmqo+9yKdnqe/agCz5v7vaeDSWtw8MwkTtnviq+Wx1pV68k0AbZ1y9Y+YXOe/zVoab4kuIrdk3c7gSM1yxJxjPSnFm45460AdddeK5JITCseCwIzu6Vyztli3XPeoSWJ6k0Z7dKAOy/4SRX0WCFo/nQAHB9KbHrsflKrIWI75rk1PHX60bm6ZJGKAOwt9cjWQNt49M1ga7KLi9Mg5BFZwbg56mgE56n8aAPuH4Ff8kk8O/wDXoP8A0I1zelf8U/8AtSazbSfJB4r0CC7hY8Bp7RzG6j1Ox0P0ro/gR/ySPw51/wCPT/2Y12EtrbS3MN1JbwvPAGEUrIC8YbG7aeozgZx1xQtJJ+v5W/4PyB/C13t+DT/QfcTR28Ek8zhIo1LuxPCqBkk15b+y/BLP8P77xTcf63xRrV5rH3SMJJIVj69tiKR7GvVHVZEZHUMjAhlIyCPQ0y1t4LW2itbWGOCCFBHFFGgVEUDAUAcAAdhQtG35W/G7/JA9Ul53/RfmySs7xPo9t4g8N6noN7JNHbalaS2kzwkB1SRCrFSQQDgnGQfpWjRSaTVmNNxd0ed698JdL1LwZ4c8M2fijxboSeHoFt7S+0jURbXbxiMIVkcJgghVJwo5A6dK0vhZ8N/D/wAO7C9h0mbUdQvdQnNxqGp6nc+feXkmTgySYGcA4GAPXkkk9lRVczu31e5NlZLscxpngnSrD4i6v47W4vJtU1S0hs3SVkMUEUXRYwFDDJOTljk+lZHxR+E3hj4i6lYajr0+pw3OnW8sNlJZzrE1u7sjCZG2lllRo1KkHHJBBBrvqKm23l/X6sq+/n/X6I868C/C/Qvh5pPiK6sdR1vWdU1aMyX2p6zd/abuYJGQil9q/KozjjPPXpjyD4GfAXwh4s+EfhbWL/VvE1taX1vDc6jotpqPl6dfyxvw80O05YhVBII+6Oh5r6jdVkRkdQysCGUjII9DVfStO0/SdPh07S7G1sLKBdsNvbRLFHGvoqqAAPpVRdm36W+V/wDNfcS1dJev42/yJ40SONY41CooAVQMAAdqdRRSGFFFFABRRRQAUUUUAFFFFABRRRQAUUUUAFFFFABRRRQAUUUUAFFFFABRRRQAUUUUAFFFFABRRRQAUUUUAfKvxH+MkWj+Pdc0lvh94Wvvsl7LD9ouLbdJLtbG5jjkmsD/AIXpb5/5Jj4N/wDAMf4Vwfxrz/wt/wAV/wDYVn/9DNcocbetAHs7fHS3Bx/wrHwb/wCAY/wo/wCF52+D/wAWw8G/+AY/wrxfPPXNKTkcGgD2Vvjpbj/mmHgz/wAAx/hTR8dLcnn4X+DP/AMf4V4329aRetAHta/G+0OP+LYeDP8AwDH+FI3xws1P/JL/AAb/AOAQ/wAK8cjUkVHNuU0Aexn46WeePhf4N/8AAIf4Ur/HS1A/5Jf4N/GzH+FeLhjjpinA/Kc4NAHsK/Ha3KZ/4Vb4L/8AAMf4Uf8AC97fHHwt8Gf+AY/wrxXOCaHXcRzQB7T/AML5t/8Aolvgv/wDH+FOPx4hABHwv8Gf+AY/wrxQJyOTTyq+9AHsp+PcP/RL/Bn/AIBj/Cj/AIX3F/0S7wXj/r0H+FeMFRjimFSRwaAPb0+PNuy5/wCFYeDv/AMf4Up+PEX/AETHwb/4CD/CvILKxluFLIxO4Dipm0y4xtcbcd8UAetL8d1x/wAkw8G49rT/AOtTv+F5wMm5vhh4NP8A25j/AAryeHTXOBk06TSyAwbNAHp5+O0OePhb4K/8Ax/hTh8dbY/80u8F/wDgGP8ACvHTbtFNsJzV7T9Oku3f5hwOwoA9Zj+N9s3X4X+DB/25j/Clf432yrn/AIVf4M/8Ax/hXmh0GSMfeOfpUI0qZpBGM4+lAHpQ+Otvux/wq3wX/wCAY/wp3/C87Xv8LvBf/gGP8K83/wCEenwzentWJeRtBKYj1HWgD2L/AIXra5/5Jd4L/wDAMf4Un/C9rb/ol3gv/wAAx/hXix55zTloA9n/AOF7W/8A0S7wX/4Bj/Cg/Ha2yP8Ai13gv/wDH+FeLKaeaAPaP+F62o/5pf4L/wDAMf4Un/C9bX/ol3gz/wAAx/hXjBqextGuZeGoA9iX45WzH/kl/gv/AMAx/hTm+ONqv/NL/Bn/AIBj/CvJZrF4XINMNmxGcnNAHrf/AAvO2/6Jd4L/APAMf4UrfHK1x/yS/wAGf+AY/wAK8kTT5GUtmqk+6NipFAHsp+OlsBn/AIVh4LH/AG5j/CgfHS2I/wCSX+C//AMf4V5Bp9s87bRU11YPCwT+lAHrX/C9Lb/ol/gz/wAAx/hSf8L0tV/5pf4L5/6cx/hXjvlSL83XJp6Wkjc0Aevn46WoOP8AhV/gz/wDH+FIfjpb5H/Fr/Bf/gGP8K8dZGRiGpywtJjBoA9hPxztwf8Akl/gv/wDH+FNPx1t8/8AJLvBf/gGP8K8l+xuWH+FK2nSBs+1AHrQ+Olsf+aX+DP/AADH+FH/AAvS2z/yS7wX/wCAY/wryL7KynBpjqFHFAHsQ+Oluf8Aml/gz/wDH+FKfjpbjr8MPBn/AIBj/CvGY1keUY6UpjOTuoA9j/4Xrbd/hf4M/wDAMf4Un/C87Un/AJJd4L/8Ax/hXjnlE9KBGwB4oA9jb46WoBP/AAq/wX/4Bj/Cmj47W2P+SXeC/wDwDH+FeN7eoNNK0Aez/wDC9bb/AKJb4M/8Ax/hSN8drbj/AItb4L/8Ax/hXjOBTSBQB7P/AML2tv8Aolvgv/wDH+FKPjtbH/mlvgv/AMAx/hXi+KAuTQB7V/wvS22/8ku8F/8AgGP8KQ/HW2H/ADS/wX/4Bj/CvGscCk/DvQB7MPjta/8ARL/Bn/gGP8KG+O1sB/yS/wAGf+AY/wAK8ZPuuKaQuOOtAHs4+O9uTj/hV3gv/wAAx/hQPjpbH/mlvgvP/XkP8K8YUHdTmU464oA9lHx1tSD/AMWt8GYHrZD/AApf+F62n/RLvBf/AIBj/CvGlUhaRhgUAeyH47Wmcf8ACrvBX/gGP8KUfHS1/wCiW+Cv/AIf4V4y3UcUn4UAezn46Wv/AES3wV/4BD/CkPx0tP8Aolvgr/wCH+FeM/hQOTigD2YfHa1J/wCSW+C//AIf4Uf8L0tc4/4Vb4K/8Ah/hXje2kK8d6APZf8Ahelr/wBEt8Ff+AQ/wpf+F6Wuf+SW+Cv/AACH+FeL9qVR8woA9pHxztWP/JLfBf8A4BD/AAoPxytckf8ACrvBf/gGP8K8cH0pep6UAew/8Lztf+iW+C//AACH+FO/4Xla/wDRLvBf/gEP8K8dooA9jX45Wrdfhf4L/wDAMf4Uf8Lytcf8kv8ABn/gGP8ACvGR1px+6fpQB7IPjla4z/wq/wAF/wDgGP8ACj/heVr/ANEv8F/+AY/wrxtPuUUAfoP8KNXXXvh3ourrp9rp63VvvFtbLtij5PCjsK6iuE/Z+/5I34Z/68//AGY13dABRRRQAUUUUAFFFFABRRRQAUUUUAFFFFABRRRQAUUUUAFFFFABRRRQAUUUUAFFFFABRRRQAUUUUAFFFFABRRRQAUUUUAFFFFABRRRQAUUUUAFFFFAH5+/GxT/wtvxUR/0FZ/8A0M1yG1WXrzXdfGOHzvi74oQd9Vm/9DNUbbw7+4BKnPU8igDlI4gG6mniJsDAPWulk0UL0U5z61YttJjBXOc45GaAOUMTY5Uimxr89dNrOnrBHuUEDFc9jbcenNAGrp+nyXCnapx61DfaayvtOc+lb2iahbw2BRiN3fiqV7dRvKzKRnNAGTbaczMAysRnoK1rvQYo7NpATjb60yC4UMuXUDvVzUtWjj03yI2DkjkkdKAOFukCMQPxqW3jVgNxNRXbFpOPWp7XAHWgBTEoPekMf1p7t1IxUfmMe9ADzDhCfaotpDD0zUxlOwj2qsXYigD0X4cwWflh5X6D19zW14pezXKwkelec6NrE1pBtVV6Vbl115nzJt9utAG5CF3qvFdHaw2Laa25l8zB71wI1bawOVqRdekWNsY5HpQBna9+71NlUjaOBXU/DUQBn85Qfl/rXE3lw1xIWbqavaHq01gz+Ww59RQB6pq/2dc+WorIgnjD4IWuWfxJLKcF19+DTTrHzZH8qAPT5JbFbJiSCcevtXjvig41aVlAILGtV/E1wYyiBeeOQa528me4uC7Ec0AQBeBimlW9KtWyBmAqZ4cGgDPSNs08xtV9IQKcLdCfvYoAyyCGxXReDlTzzvYDr/Sse4h8t8jkZqXT5mt5N68UAddrKRM6iM5NV4EVWw+Kxnv5GfcTT/7ScLkbSe9AHTCONoTtxyK43Vo1F4V/2qvpqzquD1x0xWVO7Sy+ZjrQB0/gi3iklJOTwf6Vo6xBD559hXL6JqE1g3y471em1qR5CxVT+FAE62sYz/WrVlbxAFehx1rOOrZOdg/Kg6tIo+VV/EUAZOsqv2tueOOlXNHiRkGTzms67kM0rPjHNT2Fy8BCqFI96AN5Y41kUDkE81Yk8sHGMjtWMb1mO44B7Yoa/bPBoA0poYjGzAdq5mYKly4960jqJ6NyMdqzJyJJCVyCT3oA6Lw/pa3lu8zEggnGPpUkumKG7mm+HNSS2gaFu9X/ALdAc/OAc0AZ8engvtK0680kJA0mDgCrRuod27zBVm61K1a3aMv/AA+lAHDTptz65qNIlZctmrt2u+V9vTPFRxx8YoAptEPQ0gjHoaveX1ppTPSgCiysO1EYJIB9RV6RV29Oar7cP6cg0AadrpUjwGXa3XH6U2XTnB4Umur0dreXTcZ5zxQLeM5wMmgDkf7OkYgbT+VQ3dm0SHCkEDvXax24DjK1S8SWqR6e8g4P9KAOLCkAZ61L5THtxTEyzqf4a2Y0j8gHvxQBjsknTFMaNyPumtryUZqUW65oAwXjYEZFNVT6VsX0IVC3tVS2jV5AvqaAIDGMZ5pAmOxroW0lwoOO3FRDS5CQPLP1zQBi/gaRvu4ra/s5wcbDVW/s2g+8uM0AZwT5c96d5WMGrNrAZWCjkZ5q61jx34oAy9uB3pvPpWr9hYDoeaimtCqEgZ4NAGcM09VyDT3G3INSxJuxjuM0AVtlM+YjFXPLNIIuR8tAFQZUbaVQasSxnnjpTfu496APu79n/wD5I34Z/wCvP/2Y1paV4wXUviZrXg21sA0WjWNvPd3vn/dmmLFYdm3+4u4tu/iAx3rP+AYx8HvDYP8Az6f+zGuf/Z4kbU9R+IviSQsz3/i26gQsDnyrdUhQc/7pojrK3ZN/il+t/kEtI380vzf6W+Z6zXLW3jBW+Kd54EurEQSppUWp2dz5+77TGZGjkGzaNpRgvc5Dg8Vm2niHVpPj1qHhdrof2TB4ct71IPLXiZriRWfdjd91QMZxx0rB+KLtpfx3+F2sIWVbx9Q0mfGfmWSESID/AMCj/wA4ojq4vo7/AKpf+TJBLRSXVWf5N/hc9ZooooAKKKKACiiigAooooAKKKKACiiigAooooAKKyfGWu2vhjwlq3iO9BNtplnLdSAdWCKWwPrjFfMvgn4B/wDC6vD9n8Tvir4s8SHWtZH2qzttPnjihsbViWijQSI5Awdwxj73c5YpXbflv89vyY3ZK/f+n+h9Sarq2l6SLY6pqVnYC6uEtbc3M6x+dM/3Y03EbnODhRycVcr50+K+ia54Y+H/AMLNF8S+IpNfvbP4gaen9ozZ8yaHzZjEZCeS4TaCcnkHk9T6h4N+MHw18YeKrnwv4a8W2Wo6tbby0CJIocIcMY3ZQkoHXKFuOenNUkmnbu18kk/1FL3bX7fq1+mh3dFcl4w+JXgjwhe3dn4k16LTp7TTxqUyyQyEC3MnlBgVUhiX+UIMsT2riPFHw58IfHiTSfF1/wCKtY1Twe1mG0/SrV3traSXMitPICA5b5gAMKV2HJIYip1eq/rf/Kw9Fo9/+G/zueyUV4J+yXHqXh7V/iD8NpNWutV0jwtqscOlzXLbnjikRj5WenG0cDABLYAzisn4tfs02PiZ/EHjbWPHnie78SotxdabJ5qJbWaqWkhhVNrOFTgfK65OSACaU5KKUvs2v+CewQTk3Hre36H0jRXlv7OvjWbWv2efD3i7xdqUcDpaOt7fXsqxqRFI0fmu7EAZCAlieSc10XxIu/F9/wCCYz8MZNMm1LUnjSDUZ5Va3tYHGTcgciTAxtAzksDggEVpUi4Scd7OxFOSkk9jsKK8B/Y90q60O6+Jej3urXWsXNn4neGa/uiTLcuIlzI2STknnqfqa5nxf8F/C/xh/aQ8er4n1HWrUaTZ6X9n/s+aNM+ZE+7dvjf+4MYx1NR/LbW6T+9XLW0r9Hb8bH1JRXHfB/4d6J8L/By+FvD91qNzZLcSXAe+lV5Nz4yMqqjHHQCofjr4yl8A/CnXfFFqqve20ASzVl3BriRgkeR3G5gce1ObUVpr/W36BBOTsdvRXgXgz9mvw6sOmeKPFeseIL/x79rg1O71tNQYSCZQpMKjBXyuMcgtjowGANn9pjS/iF4g0G+0nQNSTQPC0Gk3F7q+oxPm6umRWK2kYHKK20Fm7hscjcrTVfs467r7tFff7+npugpr2jVtnb11fb+vO1j2SivOf2agzfs+eClRtjHRoQGxnB29a8M+Mv7PEfhPwVrHxUtfiH4rvvHWlRC/bUp7hFSR0I3bVCl0+XIUeYQMAcjiqq2pTalsuv8AwCad6kU1u+h9c0Vg/DnWLnxB8PvDuvXibLnUdLtrqZdu3DvErNx25Jryj9oa3vfHnxJ8IfB2PVLvTtG1SC51PXntJNkstvEAEizgjaz5zkEdD2pzi4z9n1vb7t/wTCElKHP0tf8Ay/HQ91or5w8IeHLb4JftH6R4S8M3F1F4O8a2VxIunTzNKlreQLuLIzZPKgDkknPJOFxk+E/hjpP7Qlz4s8eePL/U54pNRutL8OwW9yUisLaJgqyovQuSDkHKnkkEkYm97OPZv7nb77/5j2bUu6X3q9/S1/nofUtFeL/sz+KfE2pfCLVtP1QnWvEnhW/vNHPmS7GvHgGY9zt0JyF3H0ye9cR8PdG8bab+1no998QNeTU9d1TwxdXUtvbgi109fNVVt4R/dUDk9ySTk5Y1pzqK2avf5Nr8F8vuFdqLbWqdrfNJ/n8/vt9P0UUUhnwd8WmVfjD4lLHA/tWb/wBDNW7e8gS2HzZBXFZPxofb8W/FHOP+JrP/AOhmuWOoXH3BIcAUAdjPdRMSVkwc1At/BG/+sOR14rkvt0mT8xJqM3MrH72KAOo1rUIZrcKjZOPSuXmf97mkaZioGagLc9aALiXTKuM1HNcuw61XJpM0ASCaTGMmlaSRhjccVGOuMUpbHFAEX8ZyM04Bs8cClBo60AIc46mkHJp20ZpSox0oANvvSbefagGnnkGgBBxwOKbxUiLx+FJtoAT6E09t2zGabtp2eaAIx8px1pQqiQ7aUf62lT7woARd2fu8VJ81B60mRQArLjoaZsbNPFFACwHawqUznJye9Qx/dNKV4zQBP54/vUqyrmqhWl6UAPuH3N7ZojO75RTM06L5W3UASmNqREYOSTUmc80mc0ASBEzu6mlKqcbelNXpSr9+gBwXninbD6UgxmpO9AETBgKWT2pzdaaetADfLHWgLtNPprdaAGuGY0BCaWlX734UAMKc+tOCxqORk0n8RpDz0oAlRlHK8GnHjkkmok4H409aAHNwOCRS9SeSaG6ilHVaAEVfm5qRlVQPWmr/AKykb7x9KABxxxUB61Kc44qGRivWgBH6VBIpYjtUu7dSNQBYtb6W1QYk49KuDWpc5Vv0rIIzRtwR0oA3E1uYA/Pzj0qrfapNdxeW7ZUjpWaPv9qVhQAm3CHHapVuGVVX2qOkIzQBOLpsjmg3L4+VuagpPp1oAmlmkkXk8d6jgkMcgk7Bqb82PaiLHOaAO+tdStntl3KMhR2qRLiFuVKgemK4SO6lRSoc+1OF3cf89OtAHceZp5O5mw46YBrnvEpheRfLbI56fWsiO6n8wbpcj60k0zMSd2RQBc0Iq0rKwHXittljx2rlIZnifcpIqf7ZN/fOKAOleIGHt0qFYVaNl25yMViJqkgG3cxxT11OUoSCV4PegCrfqqXRTpxVzR4RJExYZx0rPnmEx3t96n2129uCFJ59KANf7KuM4pgthnpVeLVGYbGU1J9vVfWgAu7cLA7Y61lRjdcotX7u882PavpWerBZkc+lAH3t8Dl2fCfw8vpaj/0I1wv7OOnjUvhn4y0E6heWMreJdWtZbiyl8q4t2aU/NG2PlYBgQcccV3HwLk874SeHZB/FaD/0I1zfwg/4kfxb+JnhKT5BNqMOvWgPG+O5jAkIHoJI2B9zSik5NPrFr8Yv8k/uBu0U10af4Nfm0ebWfwb3/HzUtB/4Wr8Ul8rw5b3X29fEGLt908i+U0nl8xjGQuOCSa7z4y2iW/jf4NaQt1cXEkOvMVkncySyLFavl3buemT6nNeuLp2nrqr6sthajUHhED3QhXzmjBJCF8ZKgknGcZJrzDxEp8QftPeGbGN1aDwtolzqU4AJxLckQxg9gdquR+NOL1hHzv8Ac3L8lYU0vfl5W+9KP56nrNFFFAwooooAKKKKACiiigAooooAKKKKACiiigDzD9q3z/8Ahnfxp9n+/wD2ec9fu713dP8AZzXUfCWSGX4V+E5LdlaJtFsyhXoR5KdK0vF+h2fifwrqvh3UN32XU7SW1lK9QrqVJHuM5r5x+Hvj34qfCLwzN8PPE3wk8U+KpdEjaLR9T0S2ea3vIt37tZHVWCAL3GWAwCgIJKi0nJPra3y5r/mOUbqLXS/42/yOv/bL0e08QeE/BOg6h5n2PUfGmn2k/lttby5BKrYPY4JrO+NXhHwv4N8a/B3U/DGhWOkT23iWLS0NlCsW63lVyyMQMtzk855dz1YmrHxDtfiH4m8C/Da98SeGWg1xPHVje3tjpyNcCxtVkl2mRl3DCoU3PnGT26V0H7RWkatqmt/DGTTNLvb5LLxja3F01vA0ggiCvmRyoO1RkZY4FXTXK4/41/7Z/wAH8Sar5ou38j/9v/4H4HMePfCGi+Mv2ydGs/EFrHfafZeD/trWUyh4bh1unRRIh4ZQZN2CCMgV2Pxb8J/E0aJomm/A/XvD3g63szKtzazWUawsjYKeWBBIFwd/AAzu61HLpOqH9reHWxpt5/ZQ8ENam98hvIE32zd5fmY279vO3Occ1J49+JvinwV46k068+F/ifxF4cntllstS8O2hu5VkGA8csWQF5JIYsvYANyRFl7OEe9//SpfoaS/iSl5L/0lfqch+yBdSaDN4s+GniHSfsvjLR737Zq9/wDamnGqmckrcBm5Hy7Bg+oPBLAdT+1B4uuNE8Bf8Iroam48U+LWOk6TbRth8yDbJLx0VFbOexIrH/Z80fxVrfxE8X/F3xZ4euPDTa6kNjpul3S4uI7aEAF5AQCpYqOCAeDxjaT5G/jr4l6Z8edf8d6t8CPGHiW4gL6doZSC4igsbVWILR/6O+5n6l8jhmA4NE/f5Y1Oq1+XTyuremttrExbi5Sh309X187O/rp3Po3S/hbosfwMt/hTfSzf2f8A2YtlczWpCOznl5FJBAJfLcg+4Ndd4U0Wz8N+GNL8Pae0rWemWkVpAZWDOUjQKpYgAE4HPArzvTviP441j4G614zt/hrqejeJ7RZVtNCvoppZJmXbtbbsjd1O7OAATtIB71v3fjfU9F+F2keK9a8G+Ir/AFO5trZrzSNFsDcXUM0iAuPLZgQqtkHJyKucnzSlLra/zvb9fS5EErRS6X/C1/0ON/Zs/wCRz+L3/Y4zf+i1qj8UfgP4o8UfEfUvGPhj4va14NOowwR3FtYQSDeYk2qWdJ493fAI4yfWue+AHjLVtL8feLYdR+FvxJs4vFniU3lpcz6A0cNtE4VQZ3ZgExjJxuGO9dr4o+MniXw14j13Rb74M+OtU+yOf7MvdFsTd216hBKl3AHldgQN5HPAxiskkoQvuor8Ek/6/wAjS75p26t/i20S/szeMvFWv2Hibwt45nivPEXhTVW0+4vYowi3UZyY3wABnhugHG3POay/23fth+CkaWMqQzPrdiqyOm5EPmfKzDB4Dbex9MHpWv8Asz+FfEekaL4g8W+MrNdP1/xbqr6pcWQOTaREYiiJ9QMnB5GQDgg1y1zceJfj7+zX4kYWdlb6sNTn/sb7KSsc/wBlmDQkM7EZYqVLZC554FVNu8ebdcrdvJx5tutyYWs+XZuSV9tea1/Kxz3xR8N/FP4Q6FH8VE+MGveKLixvEbWdNvI9ljcwyyquIoAxSHGccDvlSmMH334mSrP8KfEsyfdk0S6ZfoYGNeDeM/E3j741eFNF+G8fwx8XeHJL+e3fxLqOr2LW9pDDEys4hdvvlmAI4B4xg5JHp3x58Yy+HvDN74XsfAnjXxBLqmkzwwz6HpJuoIGZGjVZGDAqeQcAHiorp+wlD1S9LL8L3t8y6LXtYy9L/f8An3+Re/Zm/wCSAeCP+wPD/KuR/an1O58SppHwU8OyZ1rxVMjXrqT/AKFp8bhpJXx0BK4A4zhhUn7NHi3U4/hpp3hG9+HvjfSdQ0DRB5k2qaU1tbXMiDHlxOSWZiTwNvTNeK/DX4i/FLwv4r8R+MdZ/Z88aa/4l12f95etBcwrb2y/6u3iT7M21VwMndzhc9K3rcsqzvtv666L59fK/dGNG8aStvt6ab/Lp528z7P0fT7XSdJs9LsoxFa2cCQQoOioihVH5AV47fso/ba00FgCfAsgAJ6/6Wa2/FfxL1rS/wBnW9+JUvhs6FrMVj540nVQ/wC5lMmxUcYRjkkEDCk5Fcj8WIfF+n+I/h18adI8LXus3djZfZNd0jT4mkuPJuEBJjQZLbHZuPpnAyRN2qt5dHZ/9vKSX4lRt7K0eq0/7dcW/wAC98cyx/aF+CyxOquLrVCQf7v2dM/pmp/2JmVv2e9ICsDi8vQcHoftElUPA3/CR/FD462vxA1bwbrnhfw54YsJbXSYNbgNvdXN1OAJJTEeihMrnJB45JyF5zwnr/jD4G3njDwb/wAKx8W+KdPk1GbU/D15oti88DrNkiGZwP3e0gA4DHknbjBKg+SPK+qb/wDJtF81qXN8+3RpfhL9ZWOt/ZZLNrvxaferRHxze7MevGf6VNrv/J5vhv8A7E66/wDSitf9n/wvq/gT4U3F34ktJZPEOpXNzreq29t+9kM8p3eWvPzMFCrjPXv3rynUviNq1z+0BpPxAj+DvxZGl2egzabJE3hpvPMry7wQN+3bjvuB9qLcs4R/lVn/AOANfmJvmjOS6u6/8DT/ACPqiiquk3h1DSrS/NpdWZuYEm+z3SbJotyg7HXJwwzgjJwQatU2rOzJTuro/Pr44f8AJXfFQ7f2pP8A+hmuNyc12nxuTPxc8VHP/MUn/wDQzXGbeaQxo4OenvTtzDvmkYYGRSA+ooAN2Tinimd6cDQAp6UnNHNOAoAbzj0NOHK570FcjrS4wuKAGUUd6WgBRTk5zmmU5D1oAXA9KKBS0APSnED0FMXg0/mgCPac0FadmigCIdakC4PBo203J4oAlOPSkwMdBSZpaAFAG3oKZTt3ykU3FADo6kqNTingjFABgego2r/dFGaMigBhVc9cU6Ic4pDjPSiJvnIxxQBZAHpS7e9MD84p27mgBaF+/QDmlHXNADlHzU5s5602Pk04+tADe9LSDpS0ANbrSU4jNNPBoAKSlooASjFLRQA6MCpGAxwMVGhxTt/UYoAd3B4o7k/lSFsrijdxQAHjp1pMn5smlPPNM9aADLZ+8aifLHrUhGO9NAGT3oAYq4NJJUjD8Kjk6UAInWl49KROtLQAm36UMOKdSN0oAYelKo5prdKt29vJInAOPXFAEBUGmlcAVba3dc4BP4UxreQj7p/KgCu3Uc03H+zU8sDIqthunpUWPlzmgBuOQcZxSj8qBRg4oAMD0opATmlNAC59aSgciglfxoAb3zT15HNMpQxHrQAigeYeOKdgUiD5jmnEUAMPmYzuwfWnN8xp3bFC8UAC8e1B28cZoxRigD7t+AH/ACRzw1/16f8AsxrtPstt9sN79nh+1GMRGbYN5QHIXd1xkk4964v4Af8AJHPDX/Xp/wCzGovH3iPV4PiV4H8IaJd/Zm1Ge4vdTcIjn7HBHymGBxvkeMbhgjBwRQt0v6/q34B0b/r+u3md/UMdrax3ct3HbQpczKqyyqgDuq52hm6kDc2M9Mn1qauA+DniPV9WbxTofiC7+16p4f124szMURGlt2xLbsVQAD926r052k9aFq7eV/xS/UHor+dvwb/Q7+iisXxt4q0DwX4aufEfibUF0/S7XaJpzG8m0swVQFQFjkkdAaTaW40m9jaormtW8eeENJ8CxeONS122tfD01vHcRXkgYCRHXcm1cbyxB4UDd7VB8NviR4J+I1jdXvgvXotVitJBFcAQyRPGxGRlJFVsHscYOCM8Gqs7tdt/Im6sn3OsorhPiR8X/hv8O7+30/xh4og028uIzJHAsEs8mzONzLErFQexbGcHGcGr0PxB8P3HiPw1otk1zdnxJp8uoafdRIPJMMao2WJIYEiRcDae+cUlrt/W/wDkxvTf+v6udbRRRQAUUUUAFFFFABRRRQAUUUUAFFFFABRRRQAUUUUAFFFFABRRRQBmeK9PvNW8MappWn6j/Zt3eWksEN55XmfZ2dSokC5XcRnOMjpUPgjw5p/hHwhpXhnS4wlnptqlvHgY3bRyx92OSfcmtmihaX87fhf/ADYPW3l+tv8AJBRRRQAUUUUAcp8SvBkfje00fTry+EOmWeqw397amHeL1YsssJO4bV37GPBztxjnNdXRRQtFb5/kv0QPV3+X5/5hRRRQAUUUUAFFFFAH5+/G1v8Ai7fiof8AUUn/APQzXFng12Xxt/5K74r/AOwrP/6Ga41+1ACE0h+lFFABSqKSnLQAoFOFFLQAd6RuM04daa9ADTRmg9KSgAJ4pyHtTaBwaAJTRTNxNPoAdT8jHemZFHFABmjNFFABmmc0803vQA6k+bNLkUtACUZpaTNABmlyfWkyKWgBfxFAzTDtxT0xgYoAAfzpRimqPmNKnU/WgB4DZqQcqKQHg0J0oAcpwBT1OajINPj60ASJ8ppx+6KTvRQAg6UtFFABTW606gAUAMHXFFSBfnpdooAipO+Ke64NM/ioAcDg4NLTT98U4dKAHKCRSHINJuI6UAk9aAFB4pKWmnpQAN0pp4p1MegAY5qNxkU+mnrQAi8GloooATFBpaRulADHIrf0babfDYB4rA4qxb3UsalU60AdDJGmDzTBGlYov7jPJp4v5c/MeKANPVUjFrgYzgVzzdQO1Wp715UKk1TGTkmgB69RTjjFNTpS0AG2kKnFLTmIwKAGRfeC+9WzZ4XcR2qnGcOD71ptcLtXp0oAq/Z/9k0eSeeKuLcIVA4pA67zwKAMxyFf0pN1S3eGkJHpVf0oAkooooAKKKKAPu74Af8AJHPDX/Xp/wCzGudtH/tD9rm+34K6T4PijjGejTXJZj+SLXRfAD/kjnhr/r0/9mNc3pqmz/a81dXU41HwfBNG2f8AnlcsjDH/AAIf5NEf4kf+3v8A0mQS/hy+X/pUT16vI/BDix/ae+IWnpgJf6Vpl+R/tqrxE/kF/KtjTPgl8MNN8e/8J1Z+GBH4h+1SXf2s31w372TO5thkKc7jxtwM8VjeDR9r/am8fXSR/LY6Lplo75/ifzJMfkR/k0R+KPzv9z/W34BL4ZW8v/Sl+h67Xz3+1Cg8aXt74QU+Zpnhvw9e+INVXgqZ/JdLOM85znzJMf7K19CV8q+Jp/jB4e8OfFKbUPhB9ti8QfbpbnW/+EltU8q0ELRxYg+ZiI4hnbnJOemayq7P0b+fT03v8jWj8S9Uvl1/DT5l+1httStP2a9F1XY+ly2RunhlXMck8NihhyDxkEkjNdvqNvb6L+15pN3aRCNvEXhieK8CcCSS3lQpIw7kKdufQAdqxfhh4Nj+LH7OfhfR/Hfhy88PjTYLR9GvbLVEa5ZY4U8u7jZR+6LZYeW4JGMnnBFDwJ4A0Lw7+1RBBpOqa3reo6b4cluNa1TV797q5lkmkVIEduFBWNTgAD5cdetddXTENecn63i9/wAvkupzR/gr0ivukv8AMo/B/wCJ/wALvDmr+JPE3jHxVpdp4l8T+I7uJd5Ms0FtFIIoYpCikwxgAEGTaCDntxqfGrxHF4O+MnwzvPDPh1tbeTSb+00jTNNKRpMz+QI1VvuxxgclsYVQT0qP9nvwr4Lf4I+LoNb0DTGk/tHUrbW5J4EMrrFM7KJGIz8g2svPynBGDXOfBW9FvrfwF/tK58t5/D2qw2/nMAXG5PLUf8AAwPasKSvyLsl9zhL8dPx2NKrtz+bf4Tj/AJ/huepfB74oeKNcvde8LfEPwpF4d8X6JapeS20FwskN1A4JV4yGbGMBT8zDJ65yo4P/AIaO8caj4btPHuhfCeebwNZr/wATy8kvl80N8oYW4O1nWNmwX2EMQw+TaWrqdVP2n9rHVGtmBWz8ANFd4PR3uSyA++0E81jeA9U03/hhGa4N1DJDD4ZvLeQhgdsu2RNh99xAx9KTnam6nZXt03mv0XzLUU6sad93+kX+r+R9AabeW+o6dbahZyCW2uYlmicdGRhkH8jViuR+CtvcWnwf8HW13nz4tEtFkycncIVzXXVtVioTlFdGY0pOUFJ9UFFFFZlhRRRQAUUUUAFFFFABRRRQAUUUUAFFFFABRRRQAUUUUAFFFFABRRRQAUUUUAFFFFABRRRQAUUUUAfnz8bP+Sv+Kv8AsKz/APoZrj5Oor6G+JM3wTXx/ro1rQPFc2pi+l+1SW86CNpNxyVBccZrnzP8AD18N+Mv/AiP/wCLoA8Xor2Yz/s//wDQteM8f9fMf/xdL9o+AGP+Ra8Z/wDgRH/8XQB4yOtOWvYvtX7P4/5lrxn/AOBMf/xdH2z9n8H/AJFrxn/4ER//ABdAHkApa9d/tH9n/wD6Fnxp/wCBEf8A8XR/aP7P/wD0LXjP/wACI/8A4ugDyGkbpXrx1H9n4/8AMs+NP/AiP/4uj+0P2fen/CNeM/8AwIj/APi6APHzSV7B/aH7Pv8A0LPjT6faI/8A4uk/tD9n3/oWvGn/AIER/wDxdAHkFFewDUP2ff8AoWvGn/gRH/8AF0ovv2fc/wDIteM//AiP/wCLoA8eHWpD0r143n7P4/5lnxp/4ER//F0v239n/H/It+M8f9fEf/xdAHkKU7ivXRe/s/548NeM8/8AXxH/APF0ovfgB/0LfjP/AMCI/wD4ugDyHig9K9eN78AAf+Rb8Z/+BEf/AMXR9t+AP/QteM//AAIj/wDi6APHt9LXr5u/2fx/zLXjL/wIj/8Ai6T7b+z/AIH/ABTfjLn/AKeI/wD4ugDyCn5X+8a9dF7+z/n/AJFvxl/4Ex//ABdH279n/wD6Fvxn/wCBEf8A8XQB5HUZ617AdQ+AH/QteNOuP+PiP/4ukOo/s/j/AJlnxmf+3iP/AOLoA8gTrUles/2p+z9n/kWfGn/gRH/8XR/av7P/AP0LPjT/AMCIv/jlAHkR6VIn3RXrH9qfs/d/DPjQf9vEX/xdL/av7P8A/wBCz40/8CI//i6APJ6E7/WvWP7V/Z//AOha8af+BEX/AMcpV1b9n/8A6Fnxp/4ER/8AxdAHlVOTrXqo1b4A9f8AhGfGf/gRH/8AF0v9rfAEHjwz4zJ/6+Iv/i6APLj0oFepf2x8Asf8i14zP/beP/4ul/tj4A/9C14y/wC/8f8A8XQB5enWlNenjWfgED/yLfjP/v8Ax/8AxdOOsfAT/oW/GR/7bx//ABdAHl1FeoHWvgGB/wAi34y/7/x//F0f218A/wDoWvGX/f8Aj/8Ai6APL6cm3PNenf218A/+ha8Zf9/4/wD4ukXWvgGT/wAi14y/7/x//F0AeaPjjFNFeof2x8BT/wAy34y/8CI//i6T+2fgLj/kW/GX/f8Aj/8Ai6APMWbAqInJ616l/bPwEzj/AIRvxkf+3iL/AOLpraz8Agcf8Iz4z/7/AMX/AMXQB5enSlNeoDWvgHn/AJFrxl/4ERf/AByj+2/gHz/xTXjL/v8Axf8AxdAHl696WvT/AO2vgHn/AJFrxn/3/j/+Lp39s/ATH/It+Mv+/wDH/wDF0AeXU3tXqX9tfAPP/IteMv8Av/F/8cpBrXwDzx4a8Z/9/wCL/wCOUAeXUleqf2x8A8f8i34y/wC/8X/xdH9rfAT/AKFvxl/4ERf/ABdAHlTdKZXrB1X4B/8AQt+Mv/AiP/4umf2t8Ac/8i14z/8AAiP/AOLoA8pFFerrqnwDP/MteM//AAIj/wDi6DqnwC7+GvGf/gRH/wDF0AeUUMcCvV/7T+AP/QueMv8AwIj/APi6G1T4A/8AQt+Mj/23j/8Ai6APJGHenKe39K9XOq/AHgf8I14zP/bxF/8AF04an8AgMjw14y/8CI//AIugDyig9DXqx1X4BAj/AIpnxn/4ERf/ABykOrfAInB8MeNP/AiL/wCOUAeTmivWDqvwBx/yLXjP/wACI/8A4uk/tX4A4/5Fnxnn/r4j/wDi6APKKK9Y/tT4A/8AQteMv/AiP/4uj+1fgDn/AJFrxn/3/j/+LoA8npDmvWf7W+AH/QteMv8AwIi/+Lprar8ABx/wjXjP/wACI/8A4ugDyYZGPmp+73r1P+1v2fgcf8Iz40/8CIv/AI5Un9qfAE/8yx4z/wDAiL/45QB5YkmOaGmbcK9R/tb4AKM/8Iz4z/8AAiL/AOLo/tb9n9v+ZZ8af9/4/wD4ugDync7ud/TtTa9YbVfgAOvhrxr9ftEf/wAXSDVPgBkD/hGfGpP/AF8Rf/HKAPLKDXrDal8A16+GfGn/AIER/wDxdMOrfADOD4a8Z/8AgRH/APF0AeUbvenV6p/a37P/AP0LPjP/AL/x/wDxdKdX+AI/5lnxp/4ERf8AxygD6Z+AH/JHPDX/AF6f+zGqPxA0TVovjB4E8Y6RYzXUUJutK1XyhkpbzJvSQ/7KyRjP+8K3/hLJo03w50WTw/b3VvpbW+baO5YGVVyeGIJGc5711NC3T7f0/vV0HRrv/X4PUK83+Ceh6na33jPxRren3Fjfa/r00kcU5+cWsOIYMjsCFLD2YV6RRQtHfyt+Kf6A9Vbzv+a/UKzvE+j23iDw3qeg3sk0dtqVpLaTPCQHVJEKsVJBAOCcZB+laNFJpNWY03F3R53r3wl0vUvBnhzwzZ+KPFuhJ4egW3tL7SNRFtdvGIwhWRwmCCFUnCjkDp0rS+Fnw38P/DuwvYdJm1HUL3UJzcahqep3Pn3l5Jk4MkmBnAOBgD15JJPZUVXM7t9XuTZWS7HkfjH4AeE/EniTVNYPiDxfpEGsusmraXpeqeRZX7DgmWPaSdwGDgj1GDzWr4/+DPg3xmdH+3/2hYjRbJ7TTBYTLCbTJjKSxttLLIhiXaQcdQQQa9HoqUrJJf1/XTt0G3d3/r+vzPOvAvwv0L4eaT4iurHUdb1nVNWjMl9qes3f2m7mCRkIpfavyqM44zz16Y8g+BnwF8IeLPhH4W1i/wBW8TW1pfW8NzqOi2mo+Xp1/LG/DzQ7TliFUEgj7o6HmvqN1WRGR1DKwIZSMgj0NV9K07T9J0+HTtLsbWwsoF2w29tEsUca+iqoAA+lVF2bfpb5X/zX3CaukvX8bf5E8aJHGscahUUAKoGAAO1OoopDCiiigAooooAKKKKACiiigAooooAKKKKACiiigAooooAKKKKACiiigAooooAKKKKACiiigAooooAKKKKAPgv4yn/i6/ij/sJz/wDoZrkmY+hrr/jMh/4Wr4ob11Oft/tGuPPp/SgBS2ev6ilz6/iM0089efag96AEY89KjY44zTj1/SmP2x/OgBp+mfrTT3/SnN245pg7+tACjt9aRR9M0nO4/wCFLjJ7igBRkk96QjGOPyqTHpikb7vYUAMHWnbhjr3pozzkUZI/HpQA8NnvzTgcdxiox196M544/wAaALA5zSiooifrUvbp2oACTmgscfjUTMeRTd2elAEu7jtTN3FMyTTemOtAEwbI7U4HsM/4VCM/hUi8g+tAASCajfpSsT2/yaa3Q+n0oAj/AMKCeOgo9jR+NACnrzj3o5zR0pU49PzoAaenakWnNwP/AK1NzQBKmdvvS7uaYh+tKCTz+HFADsjdQ7fLTB94H+VDt8tABuPFO3evXvUQ/OnHp2oAfuyB9aC2OR19ajpSe1AD2b601DyOaQ0gPPWgCznjrxTN351GGxxilLD0oAkFMbHekD8+1Nc5PegB4x9D6UpwTiowT/kUe9AEn60vY1GDTw1ABnFKnUHOajZue9PjOaAH9CfpQvJ7YpGIoU//AK6AH4pp6/rShhj3pHNADk9jSkY6U2PGOuP60p9vWgBUPzfypX6Z70wHnvQ7fL6UANIP1p+PX/Iphank8djQAgxihuvajvTMmgAcj8aQY7fpQevtQmM96AJDzg5FJtHp+tO4+nFJ0+tADCowcY/Ommnnk8fypp75oAQLzjg+9P8AlwMkY9ab09frQD37UAGOooC/hRk/5NLnIoAbj15xU1suWLemKhbvnFPt32tjnmgCWV+Np61AFPf0qR+W7/jTe/TmgBm3NIBnipcdaQr6mgD7u/Z//wCSN+Gf+vP/ANmNd3XC/s//APJHPDP/AF5/+zGtzUPFWn2fjjS/B5huptR1G0nvFMSqY4IYioLSEsCAWcKuAcnPSjrYDeoorB1DxVp9h440vwjdQ3SXmq2k9zaT7V8l/JK7487t2/DhsbcYB57UdbAb1FFFABRRRQAUUUUAFFFFABRRRQAUUUUAFFFFABRRRQAUUUUAFFFFABRRRQAUUUUAFFFFABRRRQAUUUUAFFFFABRRRQAUUUUAFFFFABRRRQB8H/Ggr/wtTxN6/wBpzf8AoRrj+PXrXW/GgFfir4mOP+YnNj/vs1yG7NAC/mKT16Ypf60h60ANONvP8qbjr2x2px4OOnvSPjrmgCMn5sYJ9s1MLZ3UsoOD0qE8n0BNamn3EaQEORnj8KAMxrdlzxz9KckJ7VdndZD8pH4UxTz1FAEEkRUZIOMVWJBJHGK0ryVEt8DBJ7Vmfd96AAYzz2/U0MvBzx604cgdaOooAaOD9KWlXtnGaCcgZ60APiqQ9Dzn+tMj70rNQAxs7sfhTT0px69OtHYjPegBgFIw9qkIwMZ/SmnrQBYt7fzIy2QPenmMhaltJo1h2kVFcTKzHH5ZoAjMeT/KlmgPlll547UiyD3FLcXAaArj0oAo5OPxpf0phzn1NPQ5Gc0ABPOTTlOB6/0ppxSA84oAWTrUXfipCfWkHU80APj+6KVgc0sVK/WgCP8ApSuMLxSgUsg2qDigCMHFPHaoz1p+cigBDz60lKefagCgBvb3pV60GkXrjmgB7UhFL6/Tpmkz0yPwoAOaRsfpS9qQ/SgBBnrilJx+FHGe1HegABp4z/dplO784oAaadHSEUq/lQA4tnHvTg3H3RTD+NIvXJoAlLcY96i+Y4xmnZJHam8f/XoAkQ8df1oyfXJzSr0z/Wmnr1/OgBwbmkds/wD66aKRs9zQAhPOakz+gqP8/wAqdtIAPP4UAPJ9/wAM0h5P+IpobBOaDx70AITzmlB5ph6Ugbn/AOtQBMWwvA70obvioz09KM/yoAlyM9Ka3Xvg0zr2ozwKAHE4A20ccdOaa2QcUg/GgBwpe9N4zS5FAAeT3pU+lNzT1oAfxweMUvtTR70pI9vzoABwfamkjNK1R559qAPvP9n/AP5I54a/69P/AGY1geCJBrP7Svj/AFJirjRdN0/SYDxld4eeQfmy/lW9+z9/yRrwz/15j/0I1zXwV8z/AIWz8YYjJtl/tq2IydxUG1Xacf56UR+P0Tf5L8mwl8Nu7S/N/mkdf4i8VX+nfFTwp4Tggtms9YtL6e4kdWMimER7AhBwAd5zkHtjFcv+0O/9l3/w98VIVR9N8VW8DuQMiG5V4ZB/48v5V5v4s8E/F2P41eDbK4+N3n6lcWWotZ3/APwitqv2RFEW9PLDbZN+V5PTbx1rsP2hLHWdP+CGiabrniD+29XXX9Mjl1FrZLUzyG6U7hGnC8dh6UR+w/7y/wDS/wCkE9Odf3X/AOknuNFIv3R9KWgAooooAKKKKACiiigAooooAKKKKACiiigAooooAKKKKACiiigAooooAKKKKACiiigAooooAKKKKACiiigAooooAKKKKACiiigAooooA+DfjS+74qeJ1zyNTm4/4Ea47079K634znHxZ8Ud/wDiZzf+hmuSj/1gHv6UASeWT7ihlx2P5VpLbrsGRgVWnxkj+VAFIg8cZ44qOVSKuKO+BntRcR/u9woAz+/PFOU4HqQaa2fY4qRVyuaAEVmp5k+XgYNMK44ApvY44/GgAkbd/wDWNMxx/SlfgYpoPOO2KAHDPvRnGRSoPfpQwGc0ANJz1pwPfoP5U5E46c5FIRgfzoAcDhT7imseaaW//XVi2gaTlRketAEXPBo/SrL2pyeePSmi3YnjFAEDcCo9wx71fe2PlFvT3rO78etAEsbDgjrTiTzSRLlM9KVsdO9ADGP8+1Nfpg08D8ff3ps67UB/LNAEDnn+tKOlNzk1Oi/KKAIsc0pH1qQgrnjrQBzjpQBGaTtzx/WpHHyggUyMZcDGTmgCxbRnG45570TxkMBtP+TXomheF7WTRYZpFxIwz196r3fhdVkAxQBwcSMXGFNPuI2WPleldzb+Gl80Ltz+NR+LfDy2ejPchcbSMjNAHn5B9/yp4VtvNCLulCDqeBXQLoknkCTaeaAOeZcdR+dIByK159MYLnqKbb6ezkLtyfSgDKakXlxV/WLJrOVVC4yKTQ7N7y/SFOWJAxQBWdCG6EfUU3aOc5x7V2Gq+GbqBhhNwx1rLbRpVPMZFAGHt6460xuOtdNZeH7ieQBYSfxrG1yxexvmgkXDDqKAKS9aG6irFjbtMx28mpJ7GVP4KAKQ6U7tU32d89D71LFZu6FtvQUAUieKcntzTZBtYj04qzZQ+Yc0AQsPUUi9e9X5rb5ulMFsOmKAK46f4UwmrxttsZ+XFUXO3K0ATRr8ufWoyvJ4zmtXT9PknszMsZI6A5qCezK9uaAKPPoKRl46irsNs2DuFR3Nu6Kfl4FAFLoamTnoOPeohyRgGtS1tHYA7Mg96AKMgOR/hTTVm9h2TMu3v0qMwtjIX9aAK7D1po60+ZWU8jtUan5sUAS8UH0xg0u1sbugox60ANB5pDzmnbeeOtIwwen60AKwAbG4H6Up/wD10iY6nmnnpmgBq4z2FOIGDUZoDfL1oAa2akT/ADioz1/+vTo80ASdz2pSc9KQ+tJ6YoAcT8pzUTHkVITkdjURK/rQB96/s/f8ka8M/wDXmP8A0I1geGFXQ/2ofF1i6hV8SaHZanAccM0BaCQfXBQ4rf8A2ff+SNeGf+vMf+hGuqu9D0m712x124sYpNSsI5Y7W5I+eJJMb1Hsdo6+lC0kn6/l/nZ/IHrFr0/NMZfeH9IvfEWneIbq08zU9NimitJ/MceWsu3zBtB2nO1eoOMcYrzn49Ida8XfDXwjGqM114iXU5gSOIbONpG492KivWqzptD0mbxDbeIZrGJ9UtbeS1guWyWjidlZlHbkqvPXj3NC0lHyd/u1/Pf5g9mu6t9+n5GjRRRQAUUUUAFFFFABRRRQAUUUUAFFFFABRRRQBR8QarZ6FoV/rWoyeXZ2FtJczt6Iilm/QV8x+GPB3xn+NumxfEe6+Lmq+A7HUHZtJ0fTI5CkdqGOwybJYwzHk5YMSMcgYUeuftVzTW/7PHjR7fO86cUODj5WZVb9Ca6f4SxwxfCvwnHbqqxLotmEC9APJTpSgruT7Wt8+b/L8wk7KMe9/wALf5/keOfFWPxlB4B+Fdt4+uLS68QQfEHT4ri5tQFjuFWWYRy4AAUsgViMDBPQdB7npXijwzq2sXmj6X4i0i/1KyLC7s7a9jkmtyG2neiksuDwcgc8V5D+2bpsus+EfBWkQahPp0t7400+3S7gJEluXEqiRSCPmXORyORXM+Ofhn4P+EvxE+E2u+B7GTS7iTXV0e8ZZnka8imR8tIWbls7ucdGA6KoF03zaPrK3zaivzt9/kFX3Umukb/JOT/4b8T6H1PxH4e0u4nt9T17S7Ga3tftk8dxdxxtFb7tvnMGIIj3cbjxnjNeVfHjxZ451Lw01n8KTbrp8+lTale+K0lElvBboG/d27LkPM+0gEfdBB4zuXl/iz4HsfiH+1rpfhzWppToY8ILdajaRyNH9sSO7fZGWUhgN7IxwR92vV/Evh3RvCXwN13w74fs/sWl2Wh3iW8HmvJsUxOxG5yWPJPUmsKv8Bzfn+F1+aX4mtNWrqC8vxs/1f4Df2eb++1T4IeD9Q1O8ub28uNKhkmuLiVpJJGI5ZmYkk+5ryjXv2f/AIlzX1/qh/aW8XWNs8klx5apcBIUJLbRi7AAA44AHHSvTv2Zv+SAeCP+wPD/ACrN/av8R3Gg/BnUrPT2xquvSR6NYKGwWkuDtOPom81tik1Uk4rW7S9W9PxsY4bWEVJ6WTfyRl/sYyeI7v4PNqviLxJqfiH7dqlzJYXWoTPJMbZSIlzvZiAWjdtuTjdXoHxU1zxNoPhVpvB3hx9f125mS1s7cnEMbvn97M2RtiUAk8jPAyM5GVqfwztLv4EN8LLW+bT4DpCact0ke8oQoy5XI3ZYEkZGcnkV1HgjQ/8AhGfBui+HftbXn9l2ENn9oZdpl8tAu4jJxnGcZNVVtKTV9Fb5rr6bL79NhU20k7b3+Xb8/wAPM8m/ZPvvGNxJ4/0/xv4jn13VdN8QtbPM0jGJCI1LLEpwETdnAAUewrl/HHg3x58Svj94y0rQ/i74j8G2OiWmnFLaykmaJzNExJCpNGFOUJzznPtXYfs2f8jn8Xv+xxm/9FrWN8Sfhv8AHT/hbWu+LvhZ4z8OaHZazb2sdxHepvlcwIVGQ1vIAPmboRnPPSsr3VOTX2V9/KjTb2iT6v8A9K/yPUfg/wCEdb8E+Dl0PxB4z1Hxfei4klOo3wYSFWxhPmdzgY7sevasz9o3xlqngT4Q6x4g0QRjUx5VtaSSAFYpJpFjEhBBB27t2CCCQMgiqf7PHxF1jx3oms2PirTbfTfFHh3UX0/VIbfPlMw+66AkkA4I6nlSRwQBrfH2Dwhc/CDxHD46uGt9Ba0P2iWP/WIwIMZjHd9+3aO5wOlOs9L7rT5rT80KilzW838n/wABnjvi3w548+DX/CJ+M7f4p+KfFJn1S20/XNO1e5aa2uVuHALW8Zz5RBBxyTyOcAq3T/FOfxX8QPjXa/Cvw74p1Pwro2l6amra5qGmSeXdzF5NscCODlOOc8jk5BwAfIPB2reOLbxd8OrP482utReC7aYf8I3dT20aC4vMgWr6gFdyjBCcKxBBGW3AO1e0/DH5v2rPi2W5K2ekKpPYeQTge2a05btJ7Xk/uSsn6PWxCb5W+to/jLV/NO1yr8DdT8W+Fvih4n+D/ijxFdeJfsdmmr6Jqd+5e4kt3baySsSS21yBnPY9BgDkPij4F+MfhDwTqXxRn+NGr3XiTTGF/caZBuTSTCoUNCkOdpxydxUbscqGO6u11EMv7b2mGNFw3gaTzD3x9qbH64rzz9pPVfjndW2tab4n8IwQ/CyDUle/v9CljN/caasmeQ8zEHbgt+7UZXkhc1k23GLTtJp6vbSTV39yv3s/M1UUpST1WmnXWKdl97PpvwXq7eIPB2i688IhbUbCC6aMHhDJGGIH0zXBftBeLfEmlx+HfBfgeeG28UeK742lrdSKHFnAi75p9p4O1fX19q7zwRqGi6r4O0bUfDpU6PcWUT2OFxiEoNgx2wMDHbFeDftBN42uP2lfAlj4BbRY9c/sO/NtPqxfyLfeCHkwuSWAUYG1hk8gjOLrW9ry20benom7fhYypNqlzX1stfN2V/xv5nf/AAv+FfiLwT4jt9Uufix4t8TWrWBt72x1mdriOWclT50W5j5IGD8vzHnljXN/te+KvEFn4Zt/CHg3VLnTdbvre51O5u7WRkltbG0iMsjBkIZC7BEB75YVD4L8T/FbwP8AGjSfh/8AE3xBpvinTfElvNJpWqQWiWssUsKBnjdEVVx19Scqdw5UZUC/8Jn4W+MPxbnYy2t5o1/ovh8kAhbC3ikDup64kmDN/wABrOs24Xvok39z2/8AAvwubUEudK2raX39fuT+Z6Z8MbvxLrH7O2gXmn6ikviS78OxNb3moM0im5aEbZJTglvmwScEn3rxn4leH/ih8GLLSPiT/wALc17xTImpxxa3pt+xFlPHNJ/yxh3FYgOFwBxnKlQNte3fs8Z/4UR4Ix1/sO1/9FivnX4qeIPi7Jq/h68+Pfg+DS/hzpuspLdyeH2SQTSDPkNMDNI3lBgMjCZDEcttFdFWyxTt/N8rX1Xz289DCneWH+XzvbT7vwPsZTuUN6jNLTIZY5oUmhdXjkUMjKchgRkEU+smUndHwR8Zz/xdjxTj/oKTf+hmuSQ7enSuu+NWP+FreJ+3/Ezm/wDQjXHKeenvQM0xefuwN3NVmlVss2Krn73B/Kmbsnkn86ALgkQDNJcXAMRCnmqRJ96Yx/L3oAKsI4EYHfn+dVhjrmnc/jQA92yelMU8fWmseaRWOcEkc0APc/KcelRA85J+tOkzjjmmkcdqAJ0GRn2/OkJ57cGmKeKT15FAE4+6KHPy/h6VEp4/wpGPqT+dADN1bGlSRpa4YjNYx6nAJqxC7KvDGgDQlmUuTnvTVkUHrVFpKbuJ70Aactwq2rAjtxz1rGLHcalZm2Y3dOgNQHGSetAF2B18ketMZ/mPWolbjFDNn6mgCUMoHXvSXLrgc8jpUJ/GmynjnmgBgbnPWrKMoQDPWqg6n0zUqdKAJWb3oVlJ68fSo+1IvXHagCZ2ymKZGdrgnimk9aQHkCgD2Tw3rWnjw/AZriNGRdrKeuauw6ppdwNxnXivILS4ZYAgkbHpmpBcOCdrsB6A0AeuC/0tXybiMfnWL8QNYsJdBe3ilDu5GNoPGK89W5m3cyuf+BGoL6dn+XcxHcE0AQQfLdRsegYV6d/aWl/2ZEqsocKeK8rDfMOeferwndlA3HH1oA6e5urWRiVkXv8AjTYp7RZAQ6qetcq8rEAZIwfXrTBI+777Y9jQBr+KrmO5lGw5x1xUvgCSOHxFbmVsKWxz9KwpXyeST260WskkcyOjMpB6g4oA94vfski/wknpzWNcWduTn5fzrzr+2L7HzXUp44w5pp1i/wAY+0Sn/gZoA9S0f7JHNgsoIFeb/EaaGXxHcGEgqDjIHfFU11S8zxcSL77qyr+aSWZmd2Yk5JJ60Aafhby/th8wgr/+utzUEikcFAO9cdaSPG4ZW21a+3XCfxvz70Abf2Zeu3jjpV62tYY7OVto+73rmRqcxHLN+FK2oXDRFPMYAjHWgChf/wDHxJjH3jWroSI0BZqxWOWyeT61btLh4UKrwM0AbMkasx478U1bfnsfes+O/fHUn1p66g2MD86ANKWJVt2bHOK56UDzTgcbqu3F7I8ZXccHjrVBic9+tAHq/grTYLjw6CFBJyaoanoWJTiPAz61jeGvEk2m2gtzuK56VsTeLrWQfNEw9elAEFvojeaN0fH1pnizSIbXRzOseGx1q6niqxCjKtnjHArL8VeIYb7Tjbxg8+tAHHWq+ZeRof4mA/M16j/YCRWcJEfJUZ5ryy2by7uJs8K4PWvZbPxNpU9lE0jlG2jIYc9KAOK1nSZEnZliZgTxjtUNrpErrtaLnvmvQftGmXYBV4yPXipo4LJOfk+tAHk/iPTvsce4x46d6xbGBprtI1G5mbp613nxQkt9qRwlCRjOK5bwa0X/AAkdn523Y0gByKANeXw3cJBnymGBk5NZT6XID9w5z617PPbK0YX5WBHQis2TRIWH3UP1FAHlUGmSlseWfzqprVqbZkBXGRx9a9gtNDiSZeFP4VwPxQt47fVRHHj7mTjpmgDkYAWO1RmrMsDqoypAqTw2iSagI3xz69OtdNqOnrjCYI64oA41kbBpIo3Z8bTXQf2dyfu1ZtdNUKzkDODQByco2ybTV6xtWnXKruFV9TG28YccdMV2vw209LxJCyo20A80AczLZsg+6c1WkhdT9013+taSFuuI15J+XFZM+l7twWNc9qAOT2NgjBzVeTr+NdjFo7BGaRRgCuUvFEc7LQB94fs/f8ka8M/9ef8A7Ma0vib4wXwZodneR2I1C9v9SttNsrQz+V5s00gX721sBV3MeDwprO+AA2/Bzw0P+nMf+hGsD4rSNqHxx+Ffh/LeSlxf6rKuDgmGDbGfwaU/5NC+KK8/w3f4Jg/hb8n9/T8bHrI6Vy3hLxgut+L/ABV4ZuLAWV74fuYUwJ/M+0QSxB45h8o25+dSvOCh5rqa8mldtL/axiVSwh13wkd6jODLbXHBPb7spH/66I/Gl3v+Cv8Apb5g/hb7W/NL9b/I9ZoorxzxlrnxC8afE7UfAfw78Q23hOz8PwQzaxrUunpeyPNMpaO3jik+TG35mbOenToy62Q7aNnsdFeFfFa7+MXh34deEtA0vxppj+M9T1/+z21lrGNIp4iJ2QvGY3WMlVTcFU4IIBI5PRfA/Q/jbpN7qb/Fjxlomv28kcYsI9PhVDE4J3liIIuo2469+lUtW/L/ACT/AFFLS3n/AJtfoep0V8ueOdJ/ay8PaVrfiKT4r+EYtI0+Ka72m0i8wQoC2MGzxuwMYz1710fgHxH40vvF/wAHz4l1q6kudW8NX95qMSHyYp3IiaNniXCblVv7vBzjFKHvf15N/own7v8AXml+qPoCiqmkanpusafHqOkahaahZS58u4tZlljfBIOGUkHBBH1FF1qmm2uoWmnXWoWkF7e7/slvJMqyT7Bl9ik5baCCcZx3oAt0UUUAFFFFABRRRQBhfEPw7F4u8C654Xmk8pNUsZbXzMZ2F1IDY9jg/hXzl8Lv2gtJ+F/gsfD34s6VrGkeJPDFv9lijitDIuoRIdsXlHIGSoGCxCMAGDc4H1VRSV035/pe35sbs0r9P6f5Hzt8V/EWp+LPAnwt8Qat4du/D0138QtPaOwu8iZIhLKI2cEDazKA2O2e/Wt/9p7/AJD3wm/7Hi0/9AevaqKtNK1uklL7uXT/AMl389iZXkmn/K19/N/nt5bnjkv/ACejB/2IDf8ApdV79on4neB/BnhTVfDviTXPsOp6to9yLGD7JNJ5pZGQfMiFV+Y4+YivVaKynHnpqn01/Ft/qaKdqnP6fgkv0PD/ANkT4jeDfEPw18PeDdH1g3Wu6Po8Rv7X7LMgh2kKfnZAh5IHBNRfEdF8b/tSeCPCKjzLHwpaS+IdQHVfOYhLdT/tBgG+jGvdaK2lLmqKfnf562+52fyMox5YOHlb5aX+9XXzOb+KPipfA/w+1vxa1g+oDS7Vrj7MkmwykdBuwdo55ODgZ4NZl38T/DGj/C7SPiF4quJND0vUra2mw8Mk7RNMgZUIjUseuM47dq7eis9dfl+t/v8AwsV2+f8AwPu/U+Wv2bvjB8Oh8RPHGnf8JCTdeKPFbTaNGLG4P2lHVVU58vCZP9/bjvXoXij9pD4b+E/Eeu+HfFcuraNqekuVWGXT5HF8uCytCyAjBGMF9gyeuOa9jootaKiuit9ySXz0Dq2+rv8Ae23+f/BPFv2VdN1e4sfFvxC1nTJ9Kk8Zay2oWlnOMSR2gGIiw9SCT7jB71xnxe8V6p8U/gK3ivSfDNyIPDni1Zb7T0kE7XVraSEOw+UcHcGIwcbW5OK+ifFcWsXHhjVIPD8ltFq8tpKllJcsyxJMVIRmKgnAODwD0rM+FvhCy8B+ANH8KWOClhbhJZB/y1lPzSSH3Zyx/GhrXTTlUbfK1vu5de9+gdNdea9/ne/3309D58+Nvxe8F/GbwDbfDz4cyX+t+JNcu7Xy4FsJYzYBJFkeSRnUKAoBBKlgOTnHNbvjfXrP4MftIP408UC5i8K+LNGisrjUo4GkWC9g+7vVAWOUXjAzycDCnH0ZRT2ace7f3q35fiG6tLtb8b/mj57+E+rSfED4s+MPjRpOk3s2h2OjjRvD/mx+U2o7GMkroCMgF1CgkZ+bBGQVGb49/aX8B+IPhpq2gaTp+uT+MNVt59LTw3Lpsn2mO4kDRbXwNhAPZWLHgbQcgfS1FKUVKPI/htbz6t6+d+2nQpSalzre/wCiS+6x5LoM958FP2XrO51Wx+33vh3R1kuLVZ9gaQnJj34bABfGcEccCuW+NeuSaD4i+F/xxm027Gi2kL2+sxxxmV7OC8iXa7Y7KxwTjkkDqQK9M+Mfg298eaFpvhtZraPR5dUt59aSV2Dz2kR8wxIADks6xg5I4z34rtkVURURQqqMAAYAHpVOTlJ1Ot/01++9vKxnGKjFU+ltf0+atf5o+cdP8Sab8c/j/wCHdT8JLd3fhDwhY3bXGrG3eFJrq5jEfkp5gByq4bkdjxjBPMfEP9kL4a+HfAPiHX7LXPFsl1pumXN3Ck11blGeOJnUMBACRkDOCPrX1tRUSj7vLHTz+bf6mkZe8nLVdj5+/Z18P6f8Kf2cE8XaFYa1r1zqljb6xeWCuryM5jUOsCqg6LkgHJOMZ9OW+NHxu8H/ABc+Gn/CvPhzDqOu+JfE5ghSyNjIhsQHSRmmZht+UKclCyjBJOBmvqqirqWqTbktNNPTpf7kRTvTiuXddf1/UoeHNPbSfD2m6W0nmmztIrcvz8xRAueee1X6KKcpOTcn1FGKilFdD4G+NbZ+LHigH/oJz/8AoZrjlOD83Wuw+NP/ACVnxT/2FJ//AEI1xhPuRUlFg8DmoWPBx+ZqRG3Ic1E3X/PvQA1s57+ppfQe+DTT2+tKOlACcnmnZGf8aZ070pLAZBP1oAGwKiDHI7UpyTmm8Z96AHsxoz2zzTTz0pRx0/SgBwPHakB7UlKPxoAcGpC3+cUY5pDQAA5/w6U9entUXf0+tPHTrigB5PGf1NJmm5o+poAVjx6VF3pzH+dNBGR/KgCQZxxTe+aO1NJ9aAHs3yio5WJHHWgn/CmE0AKDjBqVfu1BUqdKAHH8BzSdxjFN3ZwaFPGexoAc/Q801T1obpTR1oAnVzx1HrUnm8elVg30pQ3IoAs7znvjFRyvmo93YU0tx6UAKrHcDU4c461VXrn9ak/AZoAkJyaFIzioiaB6/wCTQA9m3UqHb2zTM/lSZoAsiQ55/WlaQ/Sq4bscml3LjJoAlEnt+tQyOSxzn86eRFsJ3YNQsefbvmgCSPnoaeWNRREbvanMRngUAOzg9/zp247SB+dQh/QU4txQA09SMjNSpwPWoA3zdKkVuM5oAkHAzzSjpjNMJ/HvSqwznjntQA5m4qPmgtn3pB3oAtwudvWlL4P196ro3HShn/GgCUMR0ziklY7OtRhuO/NNkYkUAICcir6SsFHOMe9Zqt8wNTBxgHp+NAF5Ly4QfJM6n2YirCapf7f+PqYf9tDWQT7mnBuBjNAE+pXU03+tkZ/djmqsEjRTo6cMpyCOMGmyvmmRna/NAHbW/i7VEiRTPIQB3Y5q1F421HZyit77ua4oScdenpSwt5kqqzfKTQB6FJ4n1EWYlGcsuQVNcN4gv57+6aW4Ys3fJzW/Jc28elrHH0BzknrXIXkm6d/Qsf50ALZTNDOJFPIrWGtz7vmyeO7VgxMA5P8AkVNuHAxQBsNrbZJ24P1p516TYVC9R61hblpS3y0AJdSeZLuP863fCGuzaTOzRgkNjI3Y6VzhOW4NT2/y/n60AdvfeLGuZfMZMc/3s0QeIIGkBaL9a41268Uzdzu4JoA7i812AWzqiYyMda4i5fdOX9TQW46flUDNlj2NAH358ADu+Dfhk/8ATmP/AEI1zXjjEP7U/wAO5ZGCrPo2pwx57uBGxH5fyrov2ev+SMeGP+vMf+hGsP4+/wDEn8SfDrxueIdJ8QC0un6COC8jMJYn0DeX+lEfjj62+9OP6g/gl6X+7X9DV8QeEvide+OP7W0n4uHSvD/nxP8A2KPDltMfLXbvTz2O/wCbDc443cdKxfFQWb9q/wAFxq+Xt/DmoSuoGcK0kagn05z+VevV5N4UU69+0x4u1xXV7bw/pFrokRAOPNkY3Eoz0yPkB/CiOk4rtf8A9Ja/Nr7wnrGT72/9KT/K56zXy54X034v698Q/iqvgHxFoXha0XxDJvvbmy+03U88cKrHDtYGNYSNpL7SwJ43civqOvAbzWNf+EPxT8ZXC/D/AMWeKtF8TyR6pZT6DYG6MNyIwksUoBGwEqCDzweAecRtO77NfO6f6MreOndfqv1KN7/wsv4z/CbR7zQ7rRfDvjrwx4lkS8kn3G2We3WSNmQbJM53qcEEdeeldF8HfGHxK0z4hSfC/wCLUmjX+rHS/wC0tP1bTQVW6jEhV1ddqjcCR0ReF6HOazvAuo+LPhL8OdOv9c8A+IfEF74i1W81LWLfQ4vtNxp0kx3ovlA/OMAKTuAUjvkA3PhqviTx/wDG64+Juq+FNa8LaHpeknSdKtdYi8i7uHdw8srRdUA4UckHggnkDWN+a3zl5Pl6f9vW239DOTTjf/wHzXN1+V9/zL/7Uk0+p+G/D/w+s9xn8X61BYzBG2sLRD5s7Dv91AD7NXPfHbwXY+Mfjh8OfCt3dXNnpL6ZqH2uG0cxm4gQwkwFlIKo2ADjnGQMZyOmfSdX8QftRrq17p97DofhXRPLsJ5IHSKe7uT+8ZHI2vtjG04JwcVk/Hd/GOkfGHwR4v8ADHhW/wDENrpGn351KG2hZmaFzCGWMgYM2MsqEgtsIFRC3uN9W3+DSv5aX+Zc7+8l0S/Fpu3nrb5GR4F8M6T8L/jv4m8CeFY5rXw9rHhQawlk07yrbzxyGFipdi3zA5OSe3YAV554W+CnhvVv2WD8QNRu9RufFsGjPf6bqRu5E+wLbgtFDEits2gR9SCcsxyDjHqnw9/t7xr8TvFnxP1bwprPhnTYdCXRdJttZtjBdyLkyyyNGfujcQByQfXg15d4D8ZfECb9mm1+G1j8N/EOoahq+nmz0rV7K2L6d9lnYqXnmz+6dAXBBGPlBJANJqTg0vjsrffO2ve1vRfMacVUi38N3f5KF/le/qz6m+GOszeIvhz4b165GJ9R0u3upeP4njVj+proqyfBmjR+HfCOj6BEwZNOsYbUEDAPloFz+la1bVXF1JOO1zGkmoRT3sFFFFZmgUUUUAFFFFABRRRQAUUUUAFFFFABRRRQAUUUUAFFFFABRRRQAUUUUAFFFFABRRRQAUUUUAFFFFAHwL8bMD4s+KG/6ic2f++zXFk12PxtbPxZ8Uj/AKic/wD6Ga40jIH50APhODnOBilkB3emaanWpTtKbep7UAQj8f8AGlJ4Pp7UHr0pO/JFAB3GaTqPr2pG547+1H0zQA1untTO3pT3PG09PemZ46UAL+VIDzTT7Ud+BQA9KcvBpueR2NSbWCAkcHke9ADe3qKaTxTifxpjUAKOM4I+lG7ikbg0nvwKAHZ9ORRn60n+c0m7NACnJGMd6Sjtx3pvfpQA8Hj8aQmkyQT0zSZ59aAFPSk4/wAmkJGRSN60AGfwpwNM79OcUc4oAcW9x+VIGFNz16UE5P8AhQA5m4HakDfXNIx/KkBoAlz/AJFLxnrTM8f/AFqaaAHjH4exoOePXvTQfajdjrQBIEx8x4/SlzxSmTK4ApoPpnFACnJb8euaN30NHWmnoOaAFJ+lJmkz+BoyKAFLHpRmkpCfxoAcxyM/yppPFHak/U0APFHOecU0dKUHng5oAXPp60uetN570p/DBoABwevvT1zUVPQ8DGDQBJR2pCeRRmgBc/jSD8MUZ47Un40AOBOBn9KUnmkzxQ3Q0AA+gIpDyMc4pvPTqBRmgAPWl3Yx9KZ/nFKelADs8ZPSjPPXNMPejt0oAVvfmkzSGkJ4x37UASK/ajfmmdhyaN1AFhrqXythb5cAVXakzSMxoABwT2p244pg60p56+lAC7v/ANdBbn/69Nbr0pM0ALnB69KfE5X09aipQaAJzIcUnmZqLOTjqKM0AS+ZnjqKbnkf5xTe1L3oA+/f2ev+SL+GP+vP/wBmNdxeWtteW7W95bw3ELEFo5UDqSCCMg8cEA/UVw/7PP8AyRfwx/15/wDszV3tABUNta2ts8z29tDC08nmzGNApkfAG5sdTgAZPYCpqKACiiigAooooAKKKKAINRha40+5t0IDSxMik9MkEc1y3wW8L6h4K+FugeFtUmtZr3TrUQzPbMzRs2SflLAEjnuBXYUULS/nb8L/AOYPW3lf8bf5BRRRQAUUUUAFFFFABRRRQAUUUUAFFFFABRRRQAUUUUAFFFFABRRRQAUUUUAFFFFABRRRQAUUUUAFFFFABRRRQB4N40/ZxtfEnivVNebxbNbNf3L3BiFiGCbjnGd4z+VZA/ZWs8H/AIrWf/wXD/45X0hRQB83j9la0B48bT/+C4f/ABylH7LFqDn/AITaf/wXD/45X0fRQB84N+yvaH/mdZ//AAXD/wCOU3/hlWz/AOh2n/8ABcP/AI5X0jRQB82n9lSz/wCh2nz/ANg0f/HKX/hlW0/6Haf/AMFw/wDjlfSNFAHzcf2VbMjH/CbT/wDguH/xym/8MpWeMf8ACbT/APguH/xyvpOigD5r/wCGUbPj/it5/wDwWj/45R/wyjZ/9DvP/wCC0f8AxyvpSigD5s/4ZSs/+h2n/wDBcP8A45Sj9lS0xj/hN58f9g4f/HK+kqKAPmw/sp2ec/8ACbT/APgtH/xyg/sp2ZH/ACO1x0/6Bw/+OV9J0UAfNn/DKVnjjxvcD/uHD/45Qf2UrP8A6Haf/wAFo/8AjlfSdFAHzZ/wylZ4/wCR2n/8Fw/+OUn/AAylaf8AQ73H/guH/wAcr6UooA+az+yjZ/8AQ7z/APgtH/xykP7KNn/0O8/X/oGj/wCOV9K0UAfNf/DKNn/0O8//AILR/wDHKT/hlCz/AOh3n/8ABav/AMcr6VooA+aj+yfZH/md5/8AwWj/AOOUn/DJ9nnP/Cbz/wDgtH/xyvpaigD5pH7J9nn/AJHef/wWj/45Tn/ZQsWPHja4HH/QOB/9qV9KUUAfNH/DJ9n/ANDxP/4LR/8AHKX/AIZPs/8AoeLj/wAFo/8AjlfS1FAHzR/wybZ9vHE4/wC4aP8A45R/wybZ4/5Hif8A8Fo/+OV9L0UAfNP/AAyfZ4x/wnFx/wCC4f8Axyk/4ZOs/wDoeJ//AAWj/wCOV9L0UAfNH/DJ1n/0PE//AILR/wDHKP8Ahk6z/wCh4uP/AAWj/wCOV9L0UAfNP/DJ9nn/AJHi4/8ABaP/AI5Sj9lGzH/M7z/+C0f/AByvpWigD5q/4ZRtP+h4n/8ABaP/AI5Sf8Mn2ec/8JxP/wCC1f8A45X0tRQB80/8Mn2f/Q8XH/guH/xyj/hk+z/6Hi4/8Fo/+OV9LUUAfNP/AAyfZ/8AQ7z/APgtH/xyj/hk+y/6Hef/AMFo/wDjlfS1FAHzT/wyfZ/9DxP/AOC0f/HKD+yfZ/8AQ8T/APgtH/xyvpaigD5pH7J9nj/keJ//AAWj/wCOUv8AwyhZ/wDQ7z/+C0f/AByvpWigD5q/4ZQs8f8AI7z/APgtH/xyj/hlCzz/AMjvPj/sHD/45X0rRQB81H9lCzx/yO9x/wCC0f8Axygfso2YP/I7z/8AgtH/AMcr6VooA+bP+GUrP/odp/8AwXD/AOOUf8Mp2f8A0O0//guH/wAcr6TooA+az+ylZn/md5//AAWj/wCOUD9lK04/4ref/wAFo/8AjlfSlFAHzZ/wynaf9DvP/wCC0f8Axyj/AIZStP8Aod7jp/0Dh/8AHK+k6KAPmv8A4ZRs/wDodp//AAXD/wCOUf8ADKNn/wBDvP8A+C0f/HK+lKKAPmr/AIZRs/8Aod5//BaP/jlL/wAMo2f/AEO8/wD4LR/8cr6UooA+aj+yjZ/9DvP/AOC0f/HKD+yhZ/8AQ8XGf+wcP/jlfStFAHzSf2T7PH/I7z/+C0f/AByj/hk+z/6Hif8A8Fo/+OV9LUUAfNI/ZPs/+h3n/wDBaP8A45R/wyfZ/wDQ8XH/AILR/wDHK+lqKAPmk/sn2f8A0PE//gtH/wAco/4ZOs/+h4uP/BaP/jlfS1FAHzT/AMMnWX/Q73H/AILh/wDHKQ/snWef+R4n/wDBaP8A45X0vRQB8z/8Mm2f/Q8T/wDgtH/xylH7JtmP+Z4uP/BaP/jlfS9FAHzOf2TbP/oeJ/8AwWj/AOOUo/ZOs8Y/4Tic/wDcNH/xyvpeigD5o/4ZNs/+h4n/APBaP/jlA/ZOs/8AoeLg/wDcNH/xyvpeigD5p/4ZPs88eOLjH/YNH/xyk/4ZOs8Y/wCE4n/8Fo/+OV9L0UAYXw/8Or4S8G6Z4cS7N4thD5QmMewvyTnGTjr61u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g;base64,%20/9j/4AAQSkZJRgABAQEAYABgAAD/2wBDAAUDBAQEAwUEBAQFBQUGBwwIBwcHBw8LCwkMEQ8SEhEPERETFhwXExQaFRERGCEYGh0dHx8fExciJCIeJBweHx7/2wBDAQUFBQcGBw4ICA4eFBEUHh4eHh4eHh4eHh4eHh4eHh4eHh4eHh4eHh4eHh4eHh4eHh4eHh4eHh4eHh4eHh4eHh7/wAARCAKHA9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vFPjZ8Y28EfEPQtKgt9VuNHsVN74puNP077V9kt3VkgWU9I1L5ckHdhBgHOCrq6THZ2b7HtdFV9NvbXUtPttQsZ0uLS5iWaCVDlXRhlWHsQRViqaadmSmmroKKKKQ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8f+PVt4v8WeJ/D3w48J+MLjwf/aFrdalfapaqTP5cDRKsSbWRhl5QThhwO4yDk+AfiR4l8CeLYPhl8aJ42urhtvh/xOsey21VMgCOU9EnGQD65APJVpCHvfPbz6fn06hLT5b+X9L7j3aiiigAooooAKKKKACiiigAooooAKKKKACvmvx34+f4S/EXxtpPiDwfq2rx+NpoZdBuLKBZIrmU2ywG2lLMuMMq8DccOTjkZ9E+PepeJLn/AIR74f8Ag/Vjomr+KrmWFtUVdz2VrDHvmkQZB34KqCCCN3BBwR5RqPhXxp4FuLXwD8TvF9749+H3jGZdO/tW43Je6XfscwsGd3IUsq4JZgGGcL0eOXndu+nre2nl2T76F35Vftr6Wvr59brtr2G3XiH4s+FfCFvo/gG40YaX8NdIt/8AhJ2vRv8At1wsXmS2kTbWGI0AyQynLD5u1fT+j3sepaTZ6jEpWO6gSZQewZQw/nXzDpXg/wCIGmTar8ALHwzqLeFNR1F7658Y3FxuMunyMrSxuRGFe4bBjPO7Bzt2jdX1LBFHBCkMKKkcahUVRgKAMACtubmjzPrr8/tfK+iXk/V5W5Wo9tPl0+dtX6r0T6KK8x+Ofjrxl4cfSPDvw38M23iHxZq3mzQwXUgSCG3h2+ZI5LoP41UDevJ79Dm3YtK56dRXmfwZ+LNr44nvfDmuaZJ4a8baSdmp6Jct84/6awn/AJaRHI5HTI6gqzemVTViU7hRRRSGFFeHfFzSfH3xC+KD+EPCXxAuvBNnoGm2+pTTWsZeS8nmklVEYK6Hy1ERyCSMtyp4xc+EXxV1b/hJD8MfitaxaR46tx/o86LttNahGcTQNwNxwcrxyDgAhkQj73r/AF/Vt7ahL3f62vr+p7LRRRQAUUUUAFFFFABRRRQAUUUUAFFFFABRRRQAUUUUAFFFFABRRRQAUUUUAFFFFABRRRQAUUUUAFFFFABRRRQAUUUUAFFFFABRRRQAUUUUAFFFFABRRRQAUUUUAFFFFABRRRQAUUUUAFFFFABRRRQAUUUUAFFFFABRRRQAUUUUAFFFFABRRRQAUUUUAFFFFABRRRQAUUUUAFFFFABRRRQAUUUUAFFFFABRRRQAUUUUAFFFFABRRRQAUUUUAFFFFABWL418V+HvBfh6fxB4o1SHTNNgwHmkBPJ6KqqCzMfRQTW1Xl/xG8LQ+MPi34ZtfEekfb/CukaZeahKlzAJLOW7LRxRrIGBUlUaVgD9R0NS29v60Tf6feNW3f8AXQ4nxx4c1KTxPZ/tCfBO/g8SzzW5Go6SbgvDqdvtVG8k9Y5lEagr6xgY3Ao/ongfxR4A+NfhG11GK0tdQWyuop5rC9iBn067jOV3KeVYEEBhwwz1BIrwHwafGfw5vdH+IXgPThceEfHOtTr/AMIfF8ghjYO0E0JPCu0URYqMD7qgEbdn1bpGgaLpOo6lqWm6XbWd5qsqzX8sSBWnkVdoZsdTj+ZPUmtErR8ui6xejt6a/ftbYmTfN59+jWqv+HzXyNOiiipGFFFFABRRRQAUUUUAFFFFABXm3xU+M/hX4e6/p/h27sdc13Xr9DJDpeiWYubkRgMd5Usox8rdCTwTjAJr0eZzHE8gRnKqTtXq2Ow968J/ZQ1fRfFF9408WXcip421HV5F1WwuEKXOnQRnZBblW+baFXkjjdkdVwEk5Ssuiv8A1/XTzQ3pG/nYwPEnxEtPilpGhfEz4RJc6h4m8FXks134dugI7uazlXy5k2KWDFlClSpb0HzfLTtU+LXh7463PhLwV4JstSmuJdVt9T1wXNqU/su2tZRIwdvul2ZVVSpI55IJxW5+0R4etvB/irw/8bfD8a2Wq6fqNvZa0IlwuoWUzrEwkA6su4YY57ddq495qoNWUuz281Z/ds7d79yZ9Y91+Dv+O+vpoFFFFIYV8/fFrWvFfw2+N+nfEnxGkmq/D37JJpzS2Vv++0bzvJy0qjmSMyRKd3JG4jqEVug+O2j3XxD8WaD8Kf7WvdL0W+s7nVNclspAk8sERSOOIEqQA0kgJyDkJXmHw1+JV98OZF8K+N2u/EHwt1PULnS/D/iO9QSuqxsYzBOOd8RwQrY6A4BUbUULuScd9bdn9l+mui+fzcrJO+3Xuuq/K/8AWntPjD4feDfidc+GfHFhqD2+o6fNDd6drelShZJoM7jEzD70bAkeq5OOrBvR64b4UfDXR/hudat/D19f/wBk6ldC5t9OmmLw2HHzLFk8BiST+A5xmu5qtErR23+/f+vmSrvV77BXNfEDx54R8A6bBqPjDXLfSba4mEMLSBmaRz2CqCxA7nGB3Irpa8W8f6Dot/8AEjxX4w+IHh1NU8OeF/DUf9nw39qsttI7GWW4eMONpkxHEmeo/EVEpWV+n9P/AIBcVfTr/m7f8E5rxNoeufCnxlffGb4cKfFnhHXY/tHiDS47jzpEjZjL9rtHydy5ZmK5I+dv4TmP1/wxqHgT4mabonjXSV0/WVspHl0+7aMGW0lZdrrz8yNgjKn/AGT2Brwf4M2vxG+Efivwh4XWBta8L+LbVr1tLVzv0CQuhlEbMSWjXzkJHfLHAILN9KeHfD+i+HbSe00LTLXTree4kupY7dAqtK5y7YHcmtFHlil0Wi7pp6r/ACf9KHLmlfq9+zTW/r0a/p6dFFFSMKKKKACiiigAooooAKKKKACiiigAooooAKKKKACiiigAooooAKKKKACiiigAooooAKKKKACiiigAooooAKKKKACiiigAooooAKKKKACiiigAooooAKKKKACiiigAooooAKKKKACiiigAooooAKKKKACiiigAooooAKKKKACiiigAooooAKKKKACiiigAooooAKKKKACiiigAooooAKKKKACiiigAooooAKKKKACiiigAooooAKKKKACiiue+InjHRPAfhO78S6/LKtpb7VWOFN808jHCRRrkbnY8AcepIAJCbsNK5vzSJDE8sjBURSzE9gOtfMd18cPi9Haz+NdS+FMU/wAK7gM0d1aTD+0Fs2O0XBXzTxty+DGowR8wHzV7d4xHifxT8LpZfBdyfD+t39pHNajVrP5os4YwzRnOxiMoxwSuSQCQK8s+BXxY8KaF8PV+H/xIuLTwh4h8LWosb+w1WRY1uIlXCvEWOJQyY4XJOeAQVJTWslLddHs97/ptqtX2GnpFrr16rt/XoL8CPAfjCV/Cmoal400XXPAXh9JrjwwLJH+03KyI0cTXO5QFMcTsAq5wSQema+gq8n/ZNspbP4NWbLbS2unXd/eXelQSLtaOylnd4Rj0KncPZhXrFaz7fnv8/PozOPV/8N8vLqvUKKKKgoKKKKACiiigAooooAKKKKACvH/jT8I7nWdYi+Ifw6vU8P8AxBsFzHcoAItRQDHkzr0ORwGIPGAcgDb03xn+KvhT4T+HoNY8UPdyC5m8m2tbOMPPM3VtoZlXCjkkkDoOpAOx8O/G3hn4geGYfEXhXU47+xkO1scPDIAMxyKeVYZHB7EEZBBKtzXcenXsO/Lo+v4ng7fEm/8AjFqHh34W3fhy+0HxLbavHd+LbOaM+XbW1oUl3Ix6rLJ5YXuOc5BVm+mqpppWlprMmtJptmupyQC3e8ECidogciMvjcVB5xnGauVV9LW8367fkkTbX8P1/X8gopGYKpZiAAMknoBXH+OvFjQ/DHUPE/g/Tz4xUQkwxaVdI/nJu2yNGwyGKjcdq5JK7RyaznLli5di4x5pJHmM/wC0t8HLv4h3Xh157my1GMS6bF4gntEFqCWAKiYMZFjLgHcVCfLuJxg1jfCe38Xa+/gb4e+IPh1qGlWHgqaaTVdSvIMWd8Y4pYIfs7EYl8wyl2I4475zXV/Aez8D/Ez9mHRfDNxDaalp8enrY6hblQHt7lR85I6pJuO8N15DDrWv+yleXtx8HbSyvLx79NKvrzTbW8dsm4t4J2SNvptAUey1so+zm4vVr7nZ6Pys3fzv5Gcpc0U1pfT0utV56K3dHq1FFcn8TfH+h/D/AEuzvNWh1C9uL+6S0sdP0638+6upW/hjjyM4GSefbqQDHZFGx4u1yz8M+FtU8RahuNrptpLdShepVFLED3OMV8y+KPih8VJPC17a/Gf4cw+H/AniW3axXV9Mk82bTVnUhJJ0EjkgblBysZznAJwleyftH+HvG3ir4UalpPgW8tIb6eNhcWlzED9tgZGVoA5/1bHcCG9VAJAJNcTB8b/hr4h+CWsWnjK6tdH1S10+Ww1bw9qLCO789U2NHHE3zPluhAOO+CDjOXwze9unda3/AEV+j6Gkd4W69ez0t+r8zoPgr4L+IVvrdr4o+I/ifRNZksdHGmaONJDmNoXKO9xIzKuZH2Rj5RjA969grifgLpuq6R8GPCOma5HJHqFtpUEc0ci4aPCjCEdiowPwrtq6Kuk3Htf8/wDM56TvFS72/IKKKKzNAooooAKKKKACiiigAooooAKKKKACiiigAooooAKKKKACiiigAooooAKKKKACiiigAooooAKKKKACiiigAooooAKKKKACiiigAooooAKKKKACiiigAooooAKKKKACiiigAooooAKKKKACiiigAooooAKKKKACiiigAooooAKKKKACiiigAooooAKKKKACiiigAooooAKKKKACiiigAooooAKKKKACiiigAooooAKKKKACiiigAooooAK8W/ad1S28N6n8PPF2uW083hjR/EHm6o0UZkFuXhdIZmUAkhHbPAznAHJAr2moL+ztNQsZ7G/tYLu0uIzHNBPGHjkQjBVlPBBHUGk76NdGn9zuNW1T6pr71Y+c9X+M/wAQvidr0ukfs96Pa3GlWAD33iLVYWjhkcAOIY1fBG4DYcqW+fOIwPMOjdeFtN/aM+F9h4g1OxTwz480a5kthcpHvNlewSfPGyn78RYBtpzt3cHrn1Hxp4h8K/CT4eS6o2lrY6RY4jt7HS7LAaR2+SNEQBVLOcZOBluTzWV+zv4f1fQ/h4bzxFa/ZNc16/uda1C37wS3D7hGc85VdoIPQg00k00unXrzdPwv+HfVNtW8+nS2t7/O349tLvwV1jx1qnhae3+Iugrpev6bdNZyzREeRfqqqVuI8fwsG5xxkHp91e5oopt31ElYKKKKQwooooAKKKKACiiigAoorxL9pf4h+L/BnhLTvGngLUNB1LShNLY3dq/71555DsiaFlPzNG6tlB75zjiZy5VcqMeZ2K3inxlbWP7WfhzTPFGkto9nHpd3baLqd24MF9NN5B/dt0jkGySPaTk7l/vgVoeJ/hTrWgfEu2+IHwlvrXSLm/uo08SaRNxZahCW+aYKPuzLlm4xnJIIJYO/wFongf4xfs76Po+rapJ4utWtUS5v7iVjdxXgGXfcxLxyKzHAP8JA5Q89B8ENB8f+FtM1Hw54z1q212wsJki0TUcEXM9vt6Tc9V4Udzg5J4Na8rpy5XvG+vdXv+u2zXaxHOprmW0t/LT/AIHqmeh0UUVAzyj9qrUmsfhQbN9QOnWOrapZ6ZqN4H2+RaTShZm3dgUyCfQmqvxE+J3w/wDgboWk+EdF0c3mpyoItI8O6PGDLIWztZsfdDvxuwzszEhXIbHpni3w9o/izw3feHfEFil9pl9H5dxA5I3DOQQRyCCAQRyCARXBfB34F/D34TS3OpaFbXNzqEgbdqOpSrJNFHjlFIVVReuSACe5IAwo6XTdle9/lt8nd/NjetrK/l+v6fJHi3ibwjZ/FPw7e/Fb4IzaxoWsSTmDxR4bhu3sW1FkIMkT+WwCyEE+z7snD5z7v+zx4o8I+JfhnYp4O0uXRbTSidPn0mZWEthMgG6Ji3LHnO48tnJ+bIGD+z3Pa674y+JfjTRth0HVtbjhsXjA8u4a3hEcs6kcMHcn5h1xmvW7WztLWS4ktbWCB7mTzZ2jjCmV9oXcxH3mwqjJ5wAO1VH3Y2to0nbs7X+7V2XT7yXdyvfVNr1X+ei9fuJ68K+NvijR/APx38FeMfGSzw+GhpV7Yw3ywtNHZ3jlGyyoCwLRqVGBnr2DY91qlrekaTrmmy6ZremWWp2MuPMtryBZonwcjKMCDggHp1FTqmpLp+qa/UpWs0+v/DnzhefGD4yfEG8vtf8Agz4Usv8AhDdFLSfa9VjKya0yZDxxKSCAc5AGDmPlwT5dbvirwPZ/F/wz4a+NHgAw6B46it47yynlRXSZlBBt5wRg4OVD4yMemMd58ZPG1l8NfA0MGlaTPc6pej+zfD+mWNoxWS4K4jjG0bUUDnGRwp2g4xWr8GvCsngn4XeH/DFwyvc2Nmq3LKcgzNl5MHuN7NTSTTt0as+t9b/ppsr+bum3dX6p3XS2lv11669kWPhfrXiHxB4IsNS8V+HpPD+ttvjvLFjkJIjlCy9fkbbuXk8Ecnqemoopyd3cSVlYKKKKQwooooAKKKKACiiigAooooAKKKKACiiigAooooAKKKKACiiigAooooAKKKKACiiigAooooAKKKKACiiigAooooAKKKKACiiigAooooAKKKKACiiigAooooAKKKKACiiigAooooAKKKKACiiigAooooAKKKKACiiigAooooAKKKKACiiigAooooAKKKKACiiigAooooAKKKKACiiigAooooAKKKKACiiigAooooAKKKKACiiigAooooAK8J+H/ibQ/E37WXi5fN1GHU9K0SLT7e0vA8JRUuH85lTO1lbMDq3XawPFeh/GLx9D8O/CH9sDSLzW9QuLhLTTtLtAfOvLh87Y1wCegYkgE4HAJ4rwebWtJ+OXiCGyutF1n4T/ABj0aE3Wiy3YZHmiG75CzIhkj6kqUBALFdy+YCoP37rW1/y6d7J7dhyXuNPS9vz/AAu1ufVdFcf8IdV8aat4PWTx9oMOja7b3EltOkMm6O4CHAnT+6rc4GT0z0NdhVNWJTuFFFFIYUUUUAFFFFABRRRQAUUUUAMuI/Ogki3vHvUruQ4ZcjqD618TfDnS/GXwku9ensLZvFdj4b1jd4q8PXKLJKi/ft9Ws92SGaPk98qc5XBj+mrv42/Cmy8ZXnhC/wDG2mWOr2bFbiO73wRRsACVMzqIs89N2c5HUGuW+L95F4M8Y+G/jVo80VxosyR6T4ikgbfHJYTODBdAg4PluR83OVfHSlC/MpR66X6eXyvp879CnblcJLbW35/h+Nl1OTvfAt54uY/FT9mjxxY+HLnXl2azbSj/AEWdupdo9kgjnUnkbP4iwKkkv7v8OPDaeD/AeieF0uXuv7Ms47dpmzmRlHzNz0ycnHbpXM+EfhTo3hb4m3vjXwpqd1pmn6tbt/aGiwYNnczlgUuFH8BA3cKOd3BAyG9GqlpGy08u1r6enb1I1crv7++2vqFeW/tC6jrU9l4d8CeHr+40y/8AFupfYZL+3bbJa2qIZZ3Q9n2LgfU16lXgH7SniFYvEFhqnh+0ur3xB8O5rfXr21VOJ9Pn8yKZUPJyFXLcYAOeecRK10pbXV/S+vyte/lcuN7Nx3s7evT8bW8z2XwN4Z0vwb4T07wxov2n7Bp8Iih+0TtM+PdmPqTwMAdAAAALPifQ9K8TeH77QNcs1vNNvojDcwMzKHQ9RlSCPqCCO1U/BHi7w7408M2/iPw3qkF9p0658xG5jbAJRx1RhkZU8iuL/Z71R/ECeNfEdvdS3Gj6h4nuTpbM5ZGhjSOMvH2CtIjnjr171ck5SlGXa7+9L8b/AIERajFSj3t+Df6HoXh3RtL8PaJaaJoljDYadZxCK3t4VwqKP5nuSeSSSeTV+iihtt3YJJKyEZtqlsE4GeBk14X+zP4l0Pxf8QPid4gs5tQXUZ9Ttkktb4NHNbwJAFSNoiSFKyCZTj0611/xw+KEnw6sdNh0rwrqXi3XtUldbPSbDd5jpGN0khKo5CqCOinkjoMkeN2lzb/FnX7rxp8Pbe8+H3xm8Poo1LR9RBjW/h+X93MpC+YhGFDlVYHaGAHlsJg/ect1a3ptr5+dv+AVJe7b/huunl5X/wCCfVVFYXw+1TW9a8GaXqniTQzoer3EIa6sDJv8l8kYz74Bx2zjnFbtU1Z2JTurhRRRSGFFFFABRRRQAUUUUAFFFFABRRRQAUUUUAFFFFABRRRQAUUUUAFFFFABRRRQAUUUUAFFFFABRRRQAUUUUAFFFFABRRRQAUUUUAFFFFABRRRQAUUUUAFFFFABRRRQAUUUUAFFFFABRRRQAUUUUAFFFFABRRRQAUUUUAFFFFABRRRQAUUUUAFFFFABRRRQAUUUUAFFFFABRRRQAUUUUAFFFFABRRRQAUUUUAFFFFABRRRQAUUUUAFFFFABWBqfjLwxpvjLS/B17rEEWv6rFJNZWW1meREBLMcAhRhWxuIztOM4Nb9fPfhHx14F8IfFf4s6t481yx0rXoL+NIvtrBZn05YEMSQKfmkBIYlUBJJUkcikmuaz2s3+S/X7rjs+W69P6/rexa/aR8S+IPCPxA8DeJ9U0WObwDpOorPeaja7nuLSZ45oSZU/55YlUggE5UjOWUGf9pCXw/q+j+APFGh3dpd6/wD8JFYt4dubaQM1wjyr5qqVOWjKctjjgZrn9F/aE1XxBqlpc+Ivhbd2Pwx1+5Gk2uq3g3mRpCQHmjI2mFwyLgZUHfh3wVGRq3w3i/Z6+JT/ABN8L+E4vEXhC4O2+thF5t9ogbO6W2J/5Z4JB77flJA+aqgmnFS/mvfz0dn2vpZ9E9RVHdStvy2+WquvTW/drQ+qqKbE4kjWRcgMARkYPPtTqQJ3CiiigAooooAxvHFr4hvfCOp2vhPVLfS9dkt2FjdzwiWOKXsWUgjHbODjOcHGDwHwW+LE3iTUJ/BPjrTR4b8f6cv+l6dIQI7tRn99bnJ3oQM4BOOoJHNerSt5cTPtLbQTgdTXzH4M+FNv8Zvh/H8Stb8X62vjHUZ5brSL+G8cx6GUmcJDDECF2gqN3ckEgg5JUXaT7df0t+PlZd7DkrxXe/8AV/60flc+nqK8i/Zz+IPizxTDrHhjxvodxDr3hu4azutVihK2WolHZN8ZwAHyp3KBjoRtztHrtU1s1syerT3QUUUUhny18bPhF/wiHiLUvH2keF7Xxr4T1B5ZvEPhy7i824tmkx5t1ZSEF42OAW2EEbR1AHlw6T+z78NfH/gu6174OePvEXhnTNbVIrq0guXntCqDDQzQsyyFsknDyEDcSBgivquvMdE+ENl4Z+Lp8ceD9Wn0LT76KRdb0OBAbW+kIOyUKeI2BOTtHPYjLblCKXuvb8vLzX5emznJv3lv+fn5P8/Xfrvhv4fuvCngPRfDd9q0mrz6bZpbNeSR7DLtGBxk4AGAOScAZJPNdBRRVSk5Nye7JjFRSSMvxbrth4X8Man4i1RpBY6bayXU/lpubYiknA7nivJZ/EGh6l8aPh94/wDDmoQX+ieKtLvNElnjB2uyjz4lYY4YFJVIbkcjA5r21lDKVYAgjBB6EV8pfHT4F2/heafxP4U8Nt4i8GS3S3uu+DhPLGquBg3Fp5bBkYKWyoPGehXCrF+WSb2/zunf5Pfp10LteLS3/PZr7mvn6mv8SPgF8BNO8QXk2qeOLnwJ/bMeZtMg162sre4QOGOI5lJKbwDtB2gqMAYFfQvhbQ9I8NeHbDQdBs47PTLGFYbaFCSFQe55JPUk5JJJPJrwv4T/AAe/Zp8c6BY+MPB/hWO6gEobbLqV2Xt5lIJjljaYgMOMg5BBBGVIJ+hhwMDgVpZwjyf15f19xnfmlzf15/kFYFv4y8MXHjq48DwaxBL4itbQXk9kisWjhJABZsbQfmX5c7sMDjBBrfr5o+EvxU+HfgDwN4v1rxbrNvb+K/8AhIL9tYsjj+0LiUTMIkSMncyhCgB4RfmyRhjUcyUtdrN/kv1/TqXZ2uu6X5v9P16Gr8RvGWq+CP2ldA1rxzpttYeC5bO40zTNagZmSOSbyWK3OfuHfCcHgbWBydrEa3xWt9KX4/8Aws1jQ2hPiO6nuIbgwtkz6Z5DlmfaeUVsbSeMk1geE/ixqXj/AFa18HfFj4UyaH4a8ZRuuiPdkyLNsXPlyhgCHJVnRgEP3CAeHrJ8CeC5/wBnT4qLHbeG117wh4nu47O21qKDfqGlSSMqpDKwHMLNt5GMkA9QFNU004Rl0enrd+6+zbdvNO3VE1GmpNdtfS2672t96v0dvqGiiikMKKKKACiiigAooooAKKKKACiiigAooooAKKKKACiiigAooooAKKKKACiiigAooooAKKKKACiiigAooooAKKKKACiiigAooooAKKKKACiiigAooooAKKKKACiiigAooooAKKKKACiiigAooooAKKKKACiiigAooooAKKKKACiiigAooooAKKKKACiiigAooooAKKKKACiiigAooooAKKKKACiiigAooooAKKKKACiiigArl/iZ/wAJt/YNt/wgX9n/ANp/2jbef9t+59m8wedgdztznkHG7b82K6isLx74r0jwT4TvvEuuSSrZWaAlYk3ySuSFSNF/idmIUDjk8kDmk3az9P6+Y0r6DfCnjPwv4qvdWsfD+s219daPdtZ6hAmVkt5VJBDKwBxkMAwyp2nBODW/XyvqtxY/ET4jXPiT4X6f4j+H/wAWtHsxdSafr2mC0XW7TIUrMm4g87VDsQenoGT3j4Q+ML7xt4PXVtU8OX/h7UobiS0vbG7XGyaM4cof4kz0OB0PpmqSuvP+ldeV/u2ZMmk9Nv60fy+87CiikZgqlmIAAySegFIYtcX43+FXw88ba9Ya74q8KWGqajYYEM0u4ZUHIWRVIWVQeiuGAyeOTm54v8eeHvDnw9u/HDXaalpMEIkhewdZvtRZgqJGQcMWYhRzjJrivg98cbLxprreFPE/hnVPA3i0xmeDSdVVla5h5+eJnRCxABJUqDgEjcAxAleVluv6/ryBu0b9GZ/7R2r6XrUWi/BvRZIp9e1zULTzLW3wWsLOGRZpJ3A+4AqAKDgnPHQ17aOBiqaaVpaazJrSabZrqckAt3vBAonaIHIjL43FQecZxmrlCfu2e92/yX5L77g9/K39f12sFFFFABRRRQAUUUjusaNJIwVFBLMTgAepoA5b4kfETwZ8OtNttQ8Z65FpVvdS+TBmKSV5Gxk4SNWYgDqcYGRk8ivCPCV94u8KXt54r+BNvY/Ef4ba3dy3MmjLci1uNLumPzrGXAZVLFW2lSQP4R99uo+Jfjbwz4R+ONr4t8RXEU1jH4Kmm8PuHVkuLgzZlSBu8jp5IGOoPpmtDwGl58MfCngvRWsrSXxF4y15rjVoxHs2vMkk9wyhcY8pVVBnjCj14UFf3ur0++VrP7r36aeoTaV49N/ujzXXpe3nr6HXfAzQfEWh+CGl8XJDF4g1a/uNU1GCBw0VvLM+7ylIJGFXaOCRnPJ613dFFU3cX9feFeSfHfT7bxd4v8D/AA41eeSPQNamu7zU4I52ia8S1jVkgJUg7S7hjgg/u+MdR3/j3xRpvgzwlf8AiTVVne2s0B8qBN8szsQqRovdmYqoHqa4X4w+AtQ+Lnwt09ojd+EvFUCLe6ezz4eznaMq8MjxEnaysVJXnocHG05y2ule1v6+W9vl1Ljva9r3OR+Asfh74deFPGvjHT31K28C3WtLDolgLh7hFiWRbczxBzn97Kx7klVXrxX0JXzr4J8N/FjxFB4O8FeMvAek+EvCfhqWK5u5bTUY7gak9sQbeJI1ZmjXcFdt5O7b1B4P0VW0tlrfovRJJN+b1M47vS3X0b6fLTUKKKhvbq1sbOe9vbiG2tYI2lmmmcIkaKMszMeAAASSelQUcd4j8V63afF/wv4N02wspLHULG7vtRuLhmDpHFsVVixwW3yLnPb0rt6+cPH2iPd+P/8AhdnwP8RaZ4t1bTsLrehW2qJcRXkTRhD5ZRj5cuxF+X+Ly1IBK7X9f+E3xG8N/Erw0us+H7k+ZGQl7ZS/LcWcveORexyDg9DjiiOsfNb/AH6fK1lf7wlpLye33a/P+lsXfC3gfwt4X1zXNa0DR4LC812VJtQaLIWV1Bw23ov3mJxjJJJ5JNdHRUF/eWmn2M99f3UFpaW8ZkmnnkCRxoBkszHgADqTRfQLXZPXE6r8JvhzqvjuLxxqPhHTrnxBFtxdSKxDMv3XaPPlu44w7KWGFweBhfiz8Q7LwH4KTxBDp1zr91eSx2+lafYfPJfzyAlEQqDwQCcgNwOATgHK+C/xf0f4itd6Tc6ZfeGvFenKG1DQdRUpcQqcYddwUunI52gjIyBlSXFXbtugk7LXZnPfEvWtP8bfGnwV8P8AQbhL250DVP7e1uaA7lsUhRljjdh0d3cDbnIA5HIr2uqdlpWl2N9e31lptnbXd8yveTwwKklwyjCmRgMuQOATnAq5SWkUvm/X/hkkD1lf5fLX/NhRRRQAUUUUAFFcJ8Vvir4X+HLafa6rHqWpatqcmyw0nSrb7ReXPIBKpkDHPcjPQZPFQfC34ueG/iBq2paHa6fruha7poD3Ok63ZfZrpYyFxJtyw2ncO+emQAQSR97YH7u56FRRXJ614y/s34n+HvBP9m+b/bNld3X2vz9vk+Rs+XZt+bdv65GMd6Ful/W1/wBAeiv/AF2Osoork/hX4y/4Tnw3cax/Zv8AZ/k6ldWPlef5ufIlaPfnav3tucY4zjJoWrt8/wAv80D0V/6/rQ6yiiigAooooAKKKKACiiigAooooAKKKKACiiigAooooAKKR2WNGd2CooJZicAD1NV9K1HT9W06HUdLvrW/sp13Q3FtKssUi+qspII+lAFmiiigAooqpLqemxarDpMuoWiahPG00No0yiaRFIDMqZyVBIyQMDIoAt0UUUAFFFFABRRRQAUUUUAFFFFABRRRQAUUUUAFFFFABRRRQAUUUUAFFFFABRRRQAUUUUAFFFFABRRRQAUUUUAFFFFABRRRQAUUUUAFFFFABRRRQAUUUUAFFFFABRRRQAUUUUAFFFFABRRRQAUUUUAFFFFABXlH7TV3Ho/hfw34nvbeSfSNC8TWWoaoqAsVt1LL5m0A7tjujY/2a7v4geIE8J+B9b8TSQmddLsZrrygcbyiFgv4kYr52vfEH7QngbSD4s+KUXh7xn4Gv0C6xplhApm0+1lHzEARpvChsEFpAQDkjO8Td3VtLNPXa97r8vkVbTXqmtN9tfzOo0nxM0HgTx98eZvNhn1a3a38OpKnzLaRZjtAqN3mmYyYI/jXivcdC+3nRLA6qUOofZo/tRRcKZdo34HYbs1414D/AGf/AIbW95pHibQdb8S3vh9bpdZ0zRpdT8zS0kZcxyrEV3EgEEFmJ4GSele41o0oq3p8rfq23fvozO/M7+vzv+iSVgps0cc0TwzRrJG6lXRhkMD1BHcU6s++1SFdCvdT09or8W0UzKsMgYPJHuDJkcZDKVI7EEVnOSjFt7GkU20kfLvxi+HXiX4R276z4FNxqPw5bV7XVtY0HYJZNMaC4SYzW+T9w7MMOw5OQNyew+NPC3gX4+fD6x1TS9WVnX/SNE12xYrcWE4wcjowwQN0ZweP4WAI898C/Fnw34H+F+jag1/q3jvxv4xDapJpWnTNd3Ek7L86iMZEMcezy8AZ/dnAO046L4IeE9Fm8R2nxO+F2tXGk+DPEEEsuqeG3iURi6HygogyIWVgdwU/wgA7TgXyNJ05bLr2dtvPayfT8p5ldTju/wAVd/5ttddfn614LsdY03wnpdh4g1Qatq1vapHeXojCCeQD5mwPU1r0UUN3d2JKysgooopDCiiigAqG+tYL6ynsrqMS29xG0UqHoysMEfkamr5u+Mlx8JfiF8UrTR7T4xar4U8faZHJp1lLps8kcMcr8lGfaEZs/KVWVCT8p5GKlrmfLa9xrRc17WKOh/D/AE7XodW+APjC7urTUvDMv9q+DNZgJFyli7fu2Rj94xt8jjjIAxgqGHpfwz+FWvaF4ti8U+OPiFe+N9TsrH7DpbT2K2qWcbf6xgqs2+RgFBkPzEAgk9vGviX4U/aH8G6lo/jW41PRvHdt4UuHuY7+GMWmo/YhF++hlUYVo2AOQDK+ec9RX1J4Q8QaZ4q8L6b4j0acT2Go26zwuD2YdD6MDkEdiCK0j8PMnr1+6yfq1o31aZEt+VrTp9+q9E9UuzRq0UUVJRwHx98N6/4m+HrxeFY7abXdOvrXU7CC5bbFcS28qyCNjkDDAEckDOMkdR4r8R/D/wAWZ/B2r/F7x34vuvCWs6IVuNA8O6VchrW2w4UJOVJE0ku4pwcfPydp8taPxO8L+HvHWl+OvGXiCK41Txa3iR/DHhSCK/kj+xSRuI4VRVIGSxeZtwPGSMck+x6h4U8Pa/4q8IeEPE2ta/qup+FdOh1VoXnH2W/cERJNc8ZkkDxllzjq3UFhRT2T7tP74pu3mopXT07dSpuzafS69bO1vRyvZ+t+x6fZvLJaQyTKFlaNS6joGI5FS0UU27siKsrEN3dWtpGsl3cQ26NIkatK4UF2YKqgnuSQAO5IFeYftLC2uvDfhnRNUl8rRNX8T2NlquchXtyWfy2I+6rOkak/7VL8U9X+HXibxnpvwl8aG/try4e31TT3cGG3u5Y5CREknRm+UgqRyHwDuxjlPG3i611zxLrfwY+Nmh22j6brzuPDesW0hFtdRhgYwXYnZcIdp54LcbQCu+Fd2aV3e68+VrT13VvIvRXu+mvldPX0WjuM8B2HhHw94v8AiR8XNA0PTNK0DRLGTSrSGwjW2iu2tgZLmXavycyARqwHOwnvz7H4N03RUt5fEmm6JDpd5r6Q3t/tQCSSQxjG8jgsAcZ9cnvXh3hn4M/Fm30DT/hnrnivwtcfDi0vA8rWlrJFqN5ao28W7qF8tVZgNxDFuTlm6H6QACgKoAA6AVpoo79rfm/vb26W7EPWW3f/ACX3Jb9bhVPXNL07XNHu9H1azivLC8iaG4glGVkRhgg1bZgqlmIAAySegFcb8XfE8+h/B3xF4r8PzRXM1vpUlzZzxMrpyvyyA9GUZ3ehArObXK7q5cE3JJHz74o8P+JPgP4w8JXd1qF3rHwk0zWDdRyvF51zojSxSwlGxyYf3u4EA8jAAY/P6/8AFT4b6L8UtN0rxl4R15NJ8UWSLPoniOwbeGQ8+W+04kibJ+mT1BZW468+Knw9+GvgvT/BFkus/EmZ9PN7q62bf2kVtZfnnuLhmJUKwdn2cDDDO1WDHrvgV4Dg8KX13q/g7xPNc/D7W7RL3TNHk+cWk0h3s0bnkIVP3fUnOSMnSz2fR6Pz/PpZPrs+pHMtJJbrby/p3a+a6Hqlok0dpDHcTefMqKskm0LvYDlsDpk9qloopN3dwSsrBRRRSGFFFFAHiHwfWx1r4v8AxR+I2ryQ79L1H+wbSefCrZ21tGDLhm4UMzbmPtnvXoem+NPh3rN3cajo/ibwzq97p9lJJLJY3sFxPDb5DP8AcJYJlVz2JA9q8w+G2oaR4T+OfxE+G/iZraEeJr4azpS3SARahHPGFmiGeGIYEbf4sNxwawNa8NaBa/Hnxz4a8FaZpOlNL8N54XttLt44QlxJIcbkjAw5VkPPOCvtWbk1Ti1/L+Ki2/xTv5tl8qdSV/5l9zkkvwaGzfED9oK58Pt8YrGx8LReBY7ZrpfD0pf7bLZiTPnl9v8ArfLywxIFx/ATwe21XVLPXP2gfhbrWnyeZZ3/AId1K5gf+8jrAyn8iKyND8YeH4/2Ik1aa8t2toPCp02VS4P+kiHyPJI/vF8DHuKreDNNutH+IXwP0u+V0urXwZdxTIxyVcRW+R+B4ro5VGq4LaL0+cZ/5L7zFycqak93v8pQ/wA2X/FfjD4xeJviNrem/CmLw3HpHhGeOHUF1Rm8zVbhoy7QIQp2BQVGcp82DuIJA5L4UePfEei/BDSrfw5olsfF/ijxXf2tjZ37N5No7TySSvNtwxWNQc4wfbtXcfA/VtM0LxX8YNP1i9gs57HxLNqty07hNlrLCjJIenygK3P+T4ZpltZ+I/D3wy1dvEes6Dot74y1u3Gp6ZdG0uIWuXYwlZCDs3bdpyOjEcVjTV3Fd4r8XDT5vRdunU1nZXfZv/yWMrfo/n6Hvvw+8UfELQPGOofD74jX+la3fro76vpWr2dv5H2mNZCrxzRjChlLJjYB8vUk5Necx/Fr48aj8PLD4vW2i+GbLwnp8Ik1DTJBILnUUyqyzR5zsRTu2fODwSwcECvR/D/wl0Hwj4pl16fx/wCMfEeuJo91DbQa/rKXRSBtvmMi7A2AdgJBx8wzyRXG2X/KPp/+xYk/maJzcYSqdYpem8/0ST/zCMb1Iw6Nv8o/q21/kfRthcx3ljBeRZ8ueNZFz1wwyP51NWL4C/5EbQf+wbb/APopa2q1qxUZuK6MypScoKT6oKKKKgsKKKKACiiigAooooAKKKKAPJvif/ycL8JPprH/AKTx11/xN+IXhP4b+Hxrfi7VBY2zv5UKrG0kk0m0kIiqCSeOpwB3IrkPif8A8nC/CT6ax/6Tx1v/ABb8Zaf4QXRmXw7L4j8SX9y9toOnwBFlkmMZ3HzX4iQLwz9gehFJ39nG3n/6UyvtfL/Mr/Dv4peD/ip4I1LVfCl5K5t4GS6tbiLy57ZihIDryDkdCpZTg85Bx5H8D/j58MfBvw28BeDNc1xo9RlsFW4eOIvDZEklBM4+7uz2Bx1baMGtX4Waj4i1T43/ABHvvFHg4eEtSn8O2bS2A1GO83hfNVZDJGApJAxjqMVU8AeGfD8f7CF7CNNto473w9dX90ccy3IVmWRierBkTHptAHQUOSjGVS2lk7ejmt/lf8BRjzTjTvrdr71B/r89z1L4m/GXwB8O47xfEWrOt5awRT/YoIGeWZZS4jEecIxPlv8AxcYycDFZXxH/AGg/hl4Ei03+19Vubi41G3huoLW0tWeUW8v3ZWzgKMc4J3Y6Ka8/+B+nW+u/G3w/4i1mD7Rqll8N9LlhkkGTHJKXV3553YyM+jH1r0Txz8Qr3SfHV54a+H/w6l8Y+J0tYbjVjHeQWEcEB3CISTyA7n67Ux90k56iqqRcNOt3+Da/S9yIS5lfpZfe0n+tjoNV+KXgTTfhvH8RLjxBAfDkyK0F0iMTMWOAipjcXyCNuMjBzjBx5T4N+JXhP4n/ALQfg3XPCt68saeHdQS5tpl2T2zmSE7ZFycfUEqecE4rhPhajX0fwj0TUbBbG1PjPW7qSxLrJHBNB5jxx56NtYnBAxxmvX/EGmafa/tc+GdUtrOKK8vPDN8tzKgwZvLkiCbvUgEjPXGB2FJNKUZvZ3t/4A3892vkmOfwuPp/6Xb5bX+diz8Qf2i/hb4H8ZR+Fda1i5e+DlLx7W1aaKxO0EeaRySc4wgcgj5gK7bxJ4/8H+HNH03WNZ123tdO1PP2O62s8co8ppc7lBAGxGbJwOMdSBXnf7K1jYax8Dbm8v7KF5/EGoalNqyyKGMzvcSIwfPX5ABg9q8k0DS7XxN8FfgpoOuj+0NP/wCEyltdrkFZoImuQin/AGcKFx6ChRekXveP4uz+7p3KnaN5dFzL7rtffZ3+R9NfCv4geHfiV4WPiPwzJcvYi5ltj9oh8t9yHGcehBDD2YZwcgdXSKAqhVAAAwAO1LTduhKv1CiiikMKKKKACiiigAooooAKKKKACivMPjz4q8UaVL4X8JeCrm1sNe8Uai1rFqFxCJVs4Y0LyyhDwzgYwDweav8Aw50n4paUuuaX408W6d4ijKI2kavFYJazhmVg6ywp8gCsFIxnIJyewSd032/Hbb7xtWaXf/hj0Ciuf+Hdn4qsPBmnWnjbVbXVvEEaH7bd20YSORtxIwAqjgYH3R06VvswVSzEAAZJPaqkrN6krVC0VT0XVtL1vTo9S0XUrLUrGUsI7m0nWaJypIOGUkHBBB9wa8//AGmdQuLf4T3ek2crRXfiC7ttEhYDJH2mVY3/APHC9S7rTrt83oilZvXb+rnplFeU65cXWj/Hb4d+G9OvLm10f+xNQV7KOZlhfyhCIyyA4JUZwT0ya9L0jU9N1jT49R0jULTULKXPl3FrMssb4JBwykg4II+oqtLXXn+Da/QlN3s/L8Un+pboqpdapptrqFpp11qFpBe3u/7JbyTKsk+wZfYpOW2ggnGcd6811ST/AIR79pzSJUOy38WaDNayqBw9xZuJEYn18uVx+ApLWSXe/wCCb/Qb0Tf9bpf8E9VooooAKKKKACiiigDh/GPi/UtH+KvgbwpawWj2XiBb83ckiMZU8iJXTYQwAyWOcg8dMV3FeS/E7/k4j4R/7us/+k8deUaT4B8T/E/wx4t8R698SfE9p/YGu6n/AMI5BZXxVbeWGWUrLKWBZiCQihWXYi4BGTU8yUE30Tb9FK36lct2kutl83f/ACPrGivmHxt4vk8TfCP4QT+NNcvNL8M+JJUh8T39tO1uJT5DBYZXXG2KVw2/oMAnIAzXTfEyRfhR8ArbSPCnjS8Eer6jb6fpmsapfib7DBcMPmSU4AjjiDFTn5Rg54zVyTi5Ls7fPT7t/wCtLxF8yi+6v8tfv2PeKD0r5i8Dv4M+H/xi8J2Hw7+Jh8Taf4mlubbXbJtdj1Avc+T5iXhVDlZXaPDP0OccdKh+Gvw88QfFTUNf8ReLPiH4wsrXRfEWo2egR6VqflSQgSyrJIzsGOcP5agY2qmOhxUvbTs/waX6p+gN2Wvlb53/AMme+eCPF9r448DL4m8O288STm4jt475QreZFI8fzBGI2lkPQ9PSrHw7uvFd54L0268cadZab4hkjJvrWzfdDG244Cnc38O3+I855rxL9kfwe2k/ClvFieLPFV088OoW66dc6kXsYCtzIPNjiwNsh2ZLZPLN61Q07xB4q8RfBr4P+DrXxXqlhq3jFmGoaulyxvRbQI0spSQksHOFG7PFU1uo7+7+N/8AK78vQb+LXpzfdG39I+m6K+d/BHhWT4GfGPwr4P0TxFr2q+E/FlteRfZNUuFlFpdwjzvMjKqqrvBIIC5J5JPGOW0nwD4n+J/hjxb4j174k+J7T+wNd1P/AIRyCyviq28sMspWWUsCzEEhFCsuxFwCMmplJJc3Szb+Ts/+ANRbfL1ukvO6dvy1PrGuH+Efi/UvFw8VnUoLSL+x/Et5pNv9nRl3QwlQrPuY5c55IwPYVN8DvEF74q+EPhbxBqUolvb3TYpLiQDG+TGGbHuQTXL/ALNn3fiL/wBj3qn/AKElacvLUlF9E/8A0qKIUuanGS6tf+kyZ61RXgPxH8NzfGr4va98PtT8TaxpXhPw5plq95aaXOsT3l1cEyL5pZWDIqxghSDzgjFY2m+NfEHws8G/Frwtdazf63ceDFgm0O/1KQSTNDdp+5WRj9/y3OM9D0AAwozT91u3S6XfW349PLU05XzKK8k/K+3529T6XorxT4Y/BLU/COq23im3+Jniu61q+tv+J4moTrdW95KYCisFIBBRypUsXIVSvfNeaeMPDui/C3xpo/iTRPjRrOueOjrOn2Os6dqOuQyvd28jhXRrcDzAoDhlDFgg6c4NXb31C++nzbt93n2ZnzXg5r1/X7z6V0XxfpureN/EHhG3gu1vtCjtZLqSRFETidWZNhDEnAU5yB2xmo/C1140m8UeJYPEWm6dbaLBcRLoVxbuTLcxFMyGQbjghuBwvQ8EYJ8P+Hvw2Vv2mPHUn/CeeOwNJfS73YNZOLzzBI/k3Hy5kiXbtVeMKSMnNamr+Pta8K2vx21z+0ri4fRLu2TS4rmVpIrZ5LWIKEVjhV8xwxA4J+tQn7t+vLe3zj+Opo43nyrul96b/r/gH0DRXyp4w+GusfB3wwnxmsfH3i3V/E9rLZTeIYru8EltqMJZY5Iyu0NtUP8ALuZtoXjHBHT+PdC1/wCI/wAfdV8Ef8JprWjeEJfDFrdahb6fdFJJt0kyhEyGRFbI3nGWCheQapp6Jb3a+5X+6xCatzdLJ/il+qPoSivHf2ZH1PSo/GXgLUNavNZg8K62bPT7m8ffMLVokeNGbvtyR7dAAABXsVDto1s0n96uCb1T6Nr7nYKKKKQwooooAKKKKAPGfj5BJ8SG1L4R+G9d1fR/EMOmjVJJooc2Esb74hbXLjnDgsQMcbQ3JXbXK2Px8sIvBF/4E8d+G9WtfiJBaPpzeHodPknOpyGMqrQlAVKOOeT0ztLDBK3viTxD8Jv2htS134kyQzeEfFESWVhr1vbbI7RkkkeGC5A+6VWR13c7gFYnh9vpHxk+F+k/EjTbTU7G/fR/E+njztG12zbEsDdVBYcvESeRnuSOpzFr0tdVLfutXt526bPcu9qnnHbs9vwv13Nf4K+H9Q8K/CXwv4d1Zs39hpsUVwN+7a4XlQe4XOPwrsK5n4Xt4ybwRYL8QIrJPEce+K7azYGKXa5VZRjgb1CtjjG7ovQdNW1R3m2Y01aCRznxI8Y6X4C8I3XijWre/nsLVoxP9igMrorOF3kZGFXOSc9B3OAfKb/XIvhP8PdI8UfC/QYvFPw+ury51LXZYbhpbyOKZt3nQ5IBWPkMrZYBQGK4dx7jqRs1065bUfJ+xCFzcecAY/Lwd27PG3Gc57V83Gx1T4RbPiX8JIp/EXwu1lVvdV8PRI2+0RwD9rtFfDAY5KEDA6jaAY8r2bv9/T0fk7b+XzWtr2sr+X6rzV9vP5PsvCdp8KvB/gfVfiv8J/BZ1ubU4t6x6LFJPczszj9yiEkwqGILooAULyp2gV2HwN8Oap4X+GmnafrgjXV53mvr9I8bI57iV5nQY4wpfbxxxXFfBzwf4f8A+Evi+I/wn8UJb+Ctchkk1PQYkBgNztAVkT/lgwP3l4IwB0OB7ZWj0/y7eX6/dsRfm89b37+f5r7/ACCiiua+KHi6HwL4H1DxVcafcX9vYeW00UH3gjSKrP8ARQxY+wNTcpJvY6WimQSxzQpNC6vHIoZGU5DAjIIp9D0EnfVBRRRQBg/Ea/vNL+H3iPU9OV2vbTSrme3CDLGRYmZce+QK8l8DfBX4U+MvgHodq/h/TJ5tS0iGV9aht0W+M7KGaXzsbywcnIYkcbSMcVr/ABY+MWreF/FN54f8O/DbVPGcOm2Ud3rc1pOEFnHI2FUJsYyOVy23j5eegYjzf4b+HfH8ug317+zz8QfDz+A9ZEjQ2OuLKbnQ7hzmRIgiNhl6gMdvzZ2t99piuZSst7fhf7r337opvlcddr/jb77duzPYf2b9W1bWPhJYR+IJ/tmoadPc6XcXJ5Fz9nmeISZ75CjJ7nNdl4Q8OaP4T8P2+g6BZJZadbl2ihTopd2dv/HmNUvhn4Ss/AvgXSvCtjNJcR2EO155Bhp5GJaSQ+7OzN+NdHWs3eT1v+vmZwVo7WXbt5fLYK4X4z/FXwp8J/D0GseKHu5BczeTbWtnGHnmbq20MyrhRySSB0HUgHuq8J8U+Mrax/az8OaZ4o0ltHs49Lu7bRtTu3BgvppvIP7tukcg2SR7Scncv98Cs7OUlFdf0V/x2L0Scn0/4b8NzjLvRbzxB4+0z47fA+Ky8a6dcXJl1Lw7dX/2UwXnliN50DsEjm8vg7wSM7gHDDHr3wY0DxZ/amv+O/H1hb6b4i12SOGPToJ1mXT7KHcIovMXIZiWd2IOCWHToMTxP8Kda0D4lW3xA+Et9a6Rc393GniTSJuLLUIS3zTBR92Zcs3GM5JBBLB/ZqqNlHT7u223l26200Jkm5a+Xz9fPr62YUUUUhnI/Fb4d+GviV4Yk0LxJabwMva3Ufyz2kvaSNuxHHHQ4wQRXiEt9JAP+FHftGwR6jYXp2+HfFjKEju8AhN8hz5VyucZPJzht27dJieO9B1rxNZah8bLfxprmmeKF119K8GWdnIptzGtz9nSJoyuW80pIzc7dpyQwBFeieCfFOh/G/Qdc+F3xP8ADSaf4r0sFNV00glVYYAubeTnHLAjBJG4cspyZiuaLst9Wvu690mr9ut1ZlSfK9Xton2/4Dadu/kz0T4Q+GfEHhDweug+IvE83iSS2uJFtLuZMSC2ziJHPVmAHJOeuM4ArsKq6Pp9tpOk2el2SlLWzgS3hUsSQiKFUZPXgCrVaSd3vczgrLaxxPxh8beFfBfh2BvGUd+NG1af+zZ7i3hZo4FkRgWlZSCi44yOckYHUjzvxZ4ih+DWg+HNG/4Rm31r4Ny6Ytjd6lC32me3eQn97Mo+WSCQMM7RyWbB+6jeveP5vDNv4L1abxktq3h9LZm1AXMfmRmLvlQCT2wAM5xjnFeBXEOsfs/vJDNbXHiv4J6ruWWCSLz59CEucqynmS3bdyD644b/AFua3af/AAHvo/xs+/46dmv+D01X4XR1t7o3hX4b/Ca5f4KeBzq8/igrb2b6ZuukdpUYJPPM7MRAmSeTtBOONxNenfDvw/8A8Ip4D0Hw15wmOl6fDaNIBgOUQKW/EgmuF+B3gO18Japf6p4L8Wm/+HurwC603Sg4mjtZ2fLtFJ2jx/D6k5yRk+sVo9L+dt+lrpL5a/1oZrW3lf53tr+QUUUVJQUUUUAFFFFAHJ/Ej4b+CPiNZW1n4z8PwarHayGSBjI8UkZIwQJI2VgDxlc4OBkcDEHw2+FfgD4cm5bwb4bt9LluuJpvMkmlYcfLvkZmC8A7QcZ5xmuzooWmwPXc8yHwC+EA8Xf8JX/whFl/av2n7Vv8+byvNznd5O/yuvONuM84rt73w3ot54o07xNc2e/VtNhlgtLjzXHlxy7fMG0Hac7V5IJGOMVrUULRJLp/w35A9W2+pwXjf4OfDTxr4ot/E3ijwpbalqsCoizPNKqsqHKh0Vgkg5x8wORweOKv3fwz8DXfgy98G3Ph+CXQr65kup7RpZCDLJIZGdW3bkO4kjaRjoMCuuopWVrdB3d7nBfDz4O/Df4f3F9ceEfDMenTX0P2e4kN1NMzR9doMjsVB77cZwM9BWyngTwqnw+PgFdKx4bNqbT7F9ol/wBUeq792/8AHdn3rpKKb1Vn/X9XYlo7r+v6siGwtbewsbextY/Lt7eJYokyTtRRgDJ5PA71NRRTbbd2JJJWQUUUUhhRRRQAUUUUAFFFFABRRRQB5Z8avCHj/WfF/g7xV8Pp/DKX/h83m9NcecROJ0ROBCpJwFbuO3Wua8Q+Cfjn4gudA8VahffDq38W+Gr6WTTI7Zbw2M0E0XlyrNu+cNwMbfzFe8UUlov69Rt3/L8/8zx/4bfD74gWHjjxR4u8b65omoX2v6TDa+Xp6yJFayIZP3aBxkxBWXDEliS2R68FpXwV+NenfDSH4W2/jPwwfCl5EiahPKs731orEGeG2OwI8Z+YjeFPzkcYzX07RTSS0tp/wW/1Frv1/wCAl+h594Z8BXWh/Fq78S28louinw5aaPawB2MyNDI5yRt27drAA5znPFc34r8CfFDTfiprni/4aav4Ugg8SWttDqa61FO0lu8KlFkhEfDHac4YgZHIr2Wih62v5/i23+LBaJpdbfha35I+e4Pgh4y0/wCF2kadpviPTD4z0DxHPrOm6hOX8icSSsWWbC7hvRvmCg8jAOOa2/BHw6+JR+MNh8SfHniDQru6TTbmxlsNM81ba0RihiEAddzZw7OzEHLKACBmvaaKI+67/wBbcv5ITV1/Xe/5ngDfDX40eF5PEfh/4deJvCMPhTWrua5hfU0uPt2mmckyiHyxsOCSV3E8+nNdPP8ACaTT9E+Gmh+H7q3+x+ENVjvLl7klZLhRFIrsoVSC7PJuwcDk816xRRH3Ukulv/JdvuHL3m79b/jv94UUUUAFFFFABRRRQAUUUUAFFFFABRRRQB5x8evh7qnjrQtNuvDOsroninQrwX2j3zjKLJjDI/B+Rh14PQZBGQcL4QfEzxB4rs/E3g/x54fGg+M9Btib2GM5guInU7ZYzk4B7jLDoQecDpviv428SeCL3R7zT/AmseK9EuWli1D+xojNeWr4BjZYh99ThwegHHzDgNxXwzg8R+MfiP4v+J2p+FNX8M2M+jpo2l2GpwGO8nVGZ2lePqnzEADnOepxk5S1hNLZp38nbR/PRea16XNFpKLe91b0vr92r/4cwfCPhL4c+IP2SvCmtfEjSRqGnaDpMt2mbuaDZ1yAY3XJOAADnnFefarp+gfD74N/D7wn4yupvD3h7xdrE+sa/BB57+XbKgdLTK7pccwof4sgnPeuh1qHxJpnwC+FHhTUfA3jDUtMadbjxFZaZpMk10sVu29IXjONgdyudxBwpxXXePdc13xdZeF/id4a+HfjG1vPBmssZ9I1XTDbX13aSxBJjBGGbfgEYHcg+ldFS3tJy6cyv6JrV91e1/KPmY07+zgn/K7etmkl26/f5GJ8C/EfwxP7Q0un/B28B0DVdCkm1Ozgt7iGGK6hlXZIFmUYyjkfLxXoH7Qr+Z4q+FVg2fKl8XRSsPUxwyFf1Nbvw4+JF94212ezT4c+M/Dljb2xklvPEFgLPdIWAWONMtvyNxJyNuBx8wrE/aTja2Pw/wDEAIVdM8YWXmsVB2xy7oifzcUtb015x/8AS/6S8g6VLdn/AOk/18znfj94QtfHPx4+Hvh3Ub67ttNn07UWvo7aQo11CphLQFgQVV+A2OcZHGcir4F8M6T8L/jv4m8C+FY5rXw9rHhQawlk07yrbzxyGFipdi3zA5OSe3YAVrfHZ/GGkfGHwR4w8MeFb/xDa6Rp9+dRhtoWZmhcwhljIGDNjLKhILbCBUXw9/t7xr8TfFnxO1bwprPhnTYdCXRdJttZtjBdyLkyyyNGfujcQByQfXg1i/4Pynf/AMmt+Nreevc2X8TXvC3/AJLf8L38tDyzwv8ABTw3q37LJ+IGo3eo3Pi2DRnv9N1I3cifYFtwWihiRW2bQI+pBOWY5Bxj0rxPrk+syfADxXNkXl/eo0mMD/X2R315v4D8ZfECb9mq1+G1j8N/EOoahq+nmz0rV7K2L6d9lnYqXnmz+6dAXBBGPlBJANereKdHXTfiD8EPA1tMpGkLcXEgUfwW9oI1b2BZsV0y/iPtzRt8ruX4Wv3OeP8ADXfllf5pJfjex7lRRRWRoFFFFABRRRQB5L8Tv+TiPhH/ALus/wDpPHWb8C/+SR+O/wDsYNd/9GvXtlFTKN4OPdNfe7lKVpRfZp/df/M+b/Afjr4d+E/2Z/h/pfxNh3aJrOmMhefTmurUvG4YRyKqsQxzuX5f4GOQQK4u38Lvffs1ajqGgaLeav4W0bxqdc8P6ddxs5uNJjcblVJOWQhpm2sCSMk5Jr7Eoq5ycpSn1f8Ammr97Wt00uRBcsIw6L/JrTto/wAjwj4V+Nf2dfEPjbS7H4c+GdFk191klWax8MC2exQRks7ymJdo52ZUnJcDoc1vfsv/APIm+JP+xu1f/wBKWr1mih2v8mvvaf6BZ2+d/wAGv1Pnv9mPxhoa+A9V+GM088HivQn1N72xktpV2Rm5kIfeV2c+YoxnPtXHabNL4Z+C3wM+J7WN1d6d4YMi6p9njLvDa3KNG8u3uFIX86+taKSutevu/hf876lS1b7Pm/8AJrfkeAaP4v0j4zfHjwnqvgl7i/8ADXg+2u7q91NrWSKJ7qePykgUSKrbguX6d60/gX/ySPx3/wBjBrv/AKNevbKKmUU4OK6pr72nf8LApNSUn0af3J6fjc8z/ZX/AOTefBX/AGDV/wDQmrzD4Y/Gn4Z/D3W/iFofi/xL/ZuoP401K4WH7DcTZjZwAd0cbDqp4znivpuitJycqjn3v+LT/QiEVGmodrfgmv1PnbV/HPh/4V/H3WfFnieS6tPCvjjR7Ke01VbWWWIXECMvlsFUsCUYHGO4z7YVx4f1T4teBPjJ400nTrlbbxOlrF4eimhKyXcNiNyyKvDYlcHaDX1NRUW0aXml5a3XzWy20NFJqSl6X+SX+SZ4HpPx80nx34ZXw74DtdVu/GNzo1y9xBHZyIukzpbMQZHYYOZdqLtJySMkcA+Jxa38Kbn4X+CNE8LeGY7jxpaappba/fnR2S4spftCeaZrl0BJeUlQAx644AxX3RRVJ+/zeaf3NvTsu+5ny+5yLs196tr5/d6Hg1r4v0PwR+1X4q0zxNPPZS+LLTSU0Zvs0si3MiB4igKKQPmbqcAY5NYHiXw1eeLtO/aH0HTYGuL6e+tJLaJfvSSR2sMiqPUkoBj3r6YoqLe7a+tmr/NNfNWNOb31Jd0/uVj5Z8c/F7QvjF8NbD4ZeEU1C48Xa/JbWupWTWUiHTER1a4kkZlCFV2EcE/eHTpXpfh2NYv2rPEMS4Cp4PsFGB2FxNXrdFaX97m82/vVvuW5ny+7y9NLfen+Nkjx/wCBX/JVPjB/2MEH/pMtewUUVK0il2SX3KxXVvu2/vdwooooAKKKKACvE/jHF438eePj4C8H+M5/Bdjo2nR6rqmq26FpXlkdlgg4dCFxHIzc4PAINezX11b2NlPe3kyQW1vG0s0rnCoijJYn0ABr5x/4W18OPidovxF034eG8t/GmqaPNbQx3aeVJqixRSBDACxBO1mwMK+Dkr8vGc3o2t0m/wAH+uvyLiuj2dl+Kv8Ahp8y18G/i1p/xE0gfDL4uafajV9RtP8ARp5otln4gtiSFmhyBhztzhccjK4IKr678JvA1r8O/Cf/AAjVhquo6jYx3Mstr9tl3tbxMflhU/3VA49yT3rx34W6x4O+MXjzwhfaJ4dnbSfBehESS3NsUW0vneDyoEJ6tGIXYleMEcnJFfR9dElbXq7/ADSej/C/5aMxTv8AK3ydtV/Xz1QUUUjMqqWYgKBkk9hWbdizzH9oeS41LQ9D8CQXx06Pxhqi6Td3i43xW/lSSSqmQRvdYygz031g/Cy6m+F+veL/AAR4k8X3GqeGNA0611Sx1HVJQ01nbyGRDBI4+9gxjbwOCAAOBXBfED4u+EfiX/xTfirw/wCJvB/hufUF/wCEY8dbWSEXsZOyZW2gRrkMMh2+XJJj5K5PgzwrrSfESz+Evjq21i/S91aTUtW8RapJJNF4kgtYw9pbxs+QUAYM8e5sbSM9gqaetuv5WX3OPxW0b6bsdS2l+n53evmnpG+ye+x758ENN+GTWGreLvhg9s+n+IboTXJttyRrKg2lREwBiPJJUgfezjBFeiV5D+zlp+lwal8QNQ8NWNtYeGbrxCY9NhtohHCTDDHFNJGoAAQyKwGOPlNevVTtZNbWX5L8iVe7T3u/zOd8VeM9C8M654e0bVZpku/EF41nYrHEXBcIWJbHRegz6sM8ZI4v4v618R5ZdU8L6H8HD4s0G9sTbyXreI7Wz3+YhDqI5AW4Bxk45zXMeJPj1o+i/Ha/8F+MdDWy0HTZoIrPX5IsizvZYCwMhOQiujuquMYAfOVLFa2j+MvFnwV8Sw6D8SNWuvEngLVJv+JL4tlPmSWjOciC7fPK88SHtyPlysccqqRSez/Hy8n16X/O7uEnbdf1f8vxOW+AXj79o2TQtIsE+Guia54d0snSZJzqcdrdq0B8o+YzTNyhXn918wHHXNfV46c9a86+GfhrVPD/AMQvHF9bvBJ4U1+e21XTWjlDD7RJGRc4APRiqPnod3Gea9FrSUm0nLfr69fxuZpJN226enT8ArL8X65Z+GfCuq+ItQ3G1020lupQvUqiliB7nGK1K83/AGkfDvjTxR8KdT0fwNeWsV/MjLPbXEYIvYCjK8AY/cY5BDccqASASaym7RZrTSclfY8s+FvxQ1zQfitqt98XPCb+C4fG62suj3TPvtVEaMqRTS7iFlKlc5CnPVUyK9S0f4R6X4e+Lr+PvCmpz6HBfwumtaNbxj7LqEhB2S4ziN1JJJAOcn7u5i2V4I8R+CPj18Or3wx4g0tk1C1QW2t6LfR+Xc2FwoKlhnBGGB2uMEdCAcqO3+FvhW48E+CbLwzceIL7XhZNIsF3eAeaIS5McZI67EKrnvjgAYUbNcr9Nn3T/r0e+jRirta9d12a/r1Xozp6KKKgs5n4p+Jbfwh4A1fxBdx3zQWsB3tZwGWSIMQvm7R/Cmd7Hsqk+1eY/BvwT4H+In7K3hvw/qluNU064tDJJK0rNLDebm82SN2yUcSF/bBIIKkg3PiL8aNd0PVPEUfhn4Z3XirQvDKhdc1QapFbJBJs3yRpGyky7EKltvQnBA4J5yy8JeJPAepaf8RfgtpdxceGPEfkXGr+DrtvJ8nzguJ4ByImAPzLyBg4yoAVQSle+0rfLe3ye9/K+2o5NxtbdX/S/wA12+W+j9I+CGg+P/C2maj4c8Z61ba7YWEyRaJqOCLme329JufvLwo7nByTwa9Dooqm29yUktgrn/iPpuuav4D1rTfDWqPpes3FnItjdqcGOXHy89snjPUZzXQV4j421z40yeKrjxL8J77wZ428Jr5do+ji6QTxTKf3xEwKqH7fNIcZH7skcxLX3e/4Fx097t+Jzc/ifVPEHwn8F+NPD3g6W81Dwl4j3eIvDlhbbZluAskVwUhQcuHm80DGfmyccmvRvgZaapqDeIvHWveG5tBvvEOpGa1s7uMLdQWiRRRRiQdUdvK3svuPSvHfhX8RtRb9p6C0Pw+8Q+E7zxfZO2u6VfRYiSaDf5V5C5CF1ZVZXOxQT03Hmvq6tU3bn/mv8tk7eXu6eWhm9+Tt+WrV/v17tXCiiqWu6pZaJol9rGpTCGysbd7i4kP8KIpZj+QrNtJXZaTbsjyz49aWfHninwz8KbjVbrSdL1WK41O/ntHVbiVbYx+XFGWBCnfIrk4PEdUfh94utvB/gnxlovxU8Ux6ppvhfVDph1a/XzXvLeSFJEjkUbjLIBIVYYJOOc81534j8d6P8adU0jQ9e07xX8IvExmebwZ4gm3x/a0dQpUPiPHmKy/KrEE7QHJIVo/g7oI1jxbbeCviR4eurO18KWl1rGqprxNwuvag7mJ70tIMSwogO08jLDrjJIppNPS6e+3e/wAorlt39Wwk1dNdLf5Jed273/yV/oP4NaD4I0LwTG3w9aJ/D+pTyahA0UpdCZDyFzyoGAu3qMYPOa7OvLP2W7NLb4UJc2lr9k0vUNUvr7S7bZt8qzkuHaEAdgVwwHowr1Orl0+Xy02+WxEevq/nrv8APcKKKKkoKKKKACvnXW/CPiL4j/Gn4kabbfE/xt4XGjJp6abFpepPHaxtLbBmLwgjd8wzwyk5PNfRVfJnjqx+NU/x3+KV/wDCTxFpumJZQ6fJf21xDG8t0RZgosW+FxnhhyyjJHPpDaTu+z+W2pcU2nby/NHrfwG8f32ofCzUNU+IWr2MN54f1O60vUdTm2W8Mhhk2iQ9FXO5RxgZ+tdV4W+JngDxR4XufE2ieLNKn0m0z9quJJhCLbkgeaJNrR5IONwGRyMjmvmLU9S8L2/ww+C2mW2i+IvFWh6vqF1q2rafa2wu7zUbqFS0ivHkCQCZ2yp42pznFd54Eaz8W/Hq4vrP4S+J/Dnh7U/Dk1prcOveHhaWt5KsqNEzLlkkbaWX5uceoHGk1K7i91dfNLV+jd15GSsoqS2evycmkvVLf7vM9B+AnxW0z4heEIbq+1rw6NfDXL3On2V0u+KGOdkSQxl2dVKhDuPHzA9CK6E+PPBGq6snhaw8YabJqmoadJeW4tLkOxgx/rVdcqODuHOSASMgEjzT9lfw74fsfgYNbstC0u21Sf8AtKGa9htI0nkjW6mCo0gG4qAqgAnA2j0qr+yn4B8MaT8B9L8Urpdpc+IL+wmuJNTngV7lAylBGkhyyoEVV2ggdeOTUVWuWd9kvzv/AJfmaRT9okt3Jr7mv8/yPTfh/NpvhP4T6dcax4/h8Q2Fnbl5fEd5dqUuFLnDmUuwxyFHzHoBmrHhL4leAvFXhm58SaH4r0u50m0BN3cPN5ItgCRmVZNrRj5SQWAyORkc18w3mr2kPwb+Amhat4f1jxHpN3JNe3mk6XaC5mvPs6EonlEjzF3OGZTxtU5rr9CtovHvxd1hdJ+GHi/wfomu+ErrTdYbV9D+wQzzlh5UnykqzgMwyecDvji6t+afX4vwTf4vQinbkg9rpP73b8Nz6N1LWtH03Rm1rUdWsLPS1RXN7cXCRwBWICneTtwSRg55yKwvHHxJ8CeCLiwtvFfijTtKnv5Fjto5pMs24kByBkrHkHMjYQdyK8IsNWuPGHwS+Evga7LNfahrkOnalESc+VpzM0wbPXiFM/WqOjeL/D//AAtH4nah4i+E3jPxzcz6xJpC3GneH11C3gtIFVBBuZgFJILMoHOUJ9iXxNR6X+aXL+fNv5DjflTktdPk3f8ALlf4bbn0/d6/oNna2d3d61ptvb3ozaSy3SKlx8hf5CThvkBbjPAJ6VX8GeK/DvjLRf7Z8L6tb6pYedJB58JON6NtYcgH3HYggjIIJ+V5/DN5r3we+Evg/wATafrWj203jKazFtfRvb3QssXBSNlPK5i+Tr06Zr6w8OaBofhvTv7O8PaNp2kWW8v9nsbZII9xxltqADJwOevFOy1fnZfcnr95LeqX3/e1p9xpUUUVJQUUUUAFFFFABRRRQAUUUUAeU/E74oeKvDvxAi8G+D/hvJ4wvTpH9qzldYjszHF5jR4AdDvOV6A554Fbvwa+JFh8SfD9xexaVqGi6pp8/wBl1TS75Cs1pOFBKnIBK88EgE45APFeR/Gz4qeH/hL+01aa74js9Uura68ILaothFG7hzdu2SHdBjCnvU/w58US6P4A+J/x8/s1rez1+b7ZpNlPIpZ4oY/JiaQISFZ5M5Gcj1PBpQf7tyeuj+9Ssl81+RU4v2ihHq19zjdv7/zPo6snTvEmi6h4l1Tw3Z3nmappKQyXsHlOPKWYExncRtbIU9CcY5xXhSw/FL4c3Hhjx14m+IV3r0Wu6jZ2PiHR57ZFtbXz8ojW+P8AVeWWUHaB5hGW9Kq/D/wv8RG/aZ8cMvxSZY7RtMn1Ff7BtydQt2EjR2+c/utiApvUZbdngiqS96z80/Jq3+fQhtcrkvJrzTdv+B93Q+la5r4e+IdY8R6fqNxrXha78OTWupT2cUNxIXNxFGcLOpKr8rc44I44JHNeN/Cib4tfEXxvea5f+Nm0jw34X8R3dpFaRWSE6uqyyKySFSoCIhRFJDfMC33gDVr/AIWh4wt/g7r+qQ3MN94kn8XXPh/RWmiRUjZrryochQA2xcnkEnHOamLuk+rV0vVxt83e359Bve3Z2v6KV/krX/pnv9FeDaRa+P8A4a/EXw9o2tfEW/8AFemeMDdQSyX1sitY36w+YJITztjbawEP3V9+aNH+KPiKL9lrW/FWqXiyeLtI+1aZNKIoxm+SYwxkIF2E5aM7QuD0xTb0bWtv+G/y+9dxpXaXf+v0f3Pyv7zRXgmuL8QfHvjCP4Z2nji+8O2+h6Fa3PiHVtPjRLy7vZh8iIyhfKX5C52YyMrjB4yNb+JnxB8P/BXxQZtSj1Hxf4U8Sw6S92lrGn9oxNNEVJjwVQyRybeBx1BzzR1t/T1Ub/e/W2pKd0n/AEtOb8j6SorgPgx4b8d6Dp2oXnj3xm3iHUNVkjuzbi28uLTnKAPDEdxymcY4UcE4yxNd/TatoCd9QooopDCiiigAooooAKKKKACiisHxJ408HeGbmK18SeLNB0WeVPMji1DUYrd3XONwDsCRkEZouBvUVm+HfEGg+JLFr/w7rem6xaK5jaewuknjDgAlSyEjOCOPetKgAooooAK5X4t+ER46+HeseF1uFtZryEG2nYEiKZGDxscdg6rn2zXVUUmroadncr6al1Hp1tHfSRyXSxKJnjBCs4A3EZ7ZzS6jC1xp9zboQGliZFJ6ZII5qesTxF4w8JeG7qC18ReKND0e4uBuhiv7+KB5BnGVDsCeeOKJpTun1FD3LNdDK+C3hfUPBXwt0Dwtqk1rNe6daiGZ7ZmaNmyT8pYAkc9wKSHwjdP8YrjxzeXkElvHoyabp9uqHfETKZJnYn1xGBjsDmuk1HWNJ02Wzh1HVLGzkvpRBaJPcLGbiQ8hIwT8zewyau1cpOUufrr+K1/BkxilHkW2n4f8FBRRRUlBRRRQAUUUUAFFFFABVTWdRtdI0e91a+kEVpZW73E7noqIpZj+QNW68u/arvprP4EeIYbdmWfUBBpyFc5/fzJEen+yxqZ8zVo7vRer2/EqHLzLm26+nU6zwX4rXWvhxpvjPWraDQIbuwW/mjnugyW0TLuBeQhQPlwSSBjn0zWB4H+N/wAK/G3iL/hHvDXjC1vNTIYpA8E0Bl29QhkRQ56nCknAJ6AmuR/aR0/+1Lf4dfCqGRodM1/WYoL9EyPMs7VPMePI5Gdq8+wr1GfwP4PmfRJG8N6Yj6C4bSWigWM2eP4YyuNq+q/dOBkHFae65OS+G9vyd/x2/Ez1UUn8Vr/p+j/4J0NFeBeM/jF8VfDepXHiO8+D8lv8PbCV47y9n1GMXzRibyxcLFu3IvfYUORg71HNdX8Vfi5L4O8ReHdA0jwrc+JdQ8R2s0mmRW90IjLKhj2oSykKpV2YyEgKEPBqE7pNdfv77en9XKatfy+7+tf6R6RrGo2ekaTeatqU4t7Kyge4uJSCQkaKWZsDk4AJ4rzbwr+0L8H/ABR4hsvD+heLvtep30oitof7Nu03v6bniCjp3IrkofiN4k8VfCn4neFvHnhePw34u0Pw/cPd28Mwkgmilt5CkkZBbHTBG5ue/JA7P4H+BPA9l4B8H6/Z+DfDttq/9kWsv2+LTIUuN7QLubzAu7JycnOTk1UV7zb2Vvxv/kEnaKtu7/hb/M9NorwLxn8Yvir4b1K48R3nwfkt/h7YSvHeXs+oxi+aMTeWLhYt25F77ChyMHeo5rq/ir8XJfB3iLw7oGkeFbnxLqHiO1mk0yK3uhEZZUMe1CWUhVKuzGQkBQh4NSndJrr9/fb0/q4NWv5fd/Wv9I9SrN8Ta9o/hnQ7rXNf1K203TbVN81xO+1VHYe5JwABySQACTXg2m/HP4mahbal4KtvhcsnxU09h9o05btfsMUJjVxctKXCgHeqiMSEn+92Hf8Ag3xV4X+Kfwp/t7xlollp9rY3Ui6tY6q6NDZXNs/zb2bClVIDZYY55ptO2j/4buu/+ejsF0nr/T7eV/y1Nb4a/Fj4ffEee8t/BniSLVJ7NVeeI28sLqpOAwWVVLDPBIyBkZ6iu2rwbStQ8OeL/wBrLT9d8D3djqkGmeHJotc1HT3EkDNI6iCJpUyrvwxxngL/ALOB7drVk2paPe6el5c2LXVu8IubZ9ssJZSN6HswzkH1AofwKSWuv4Nr8bXBfE4t9vxSf6mXovjTwvrXirVfC+k6xBeavpCo1/bxBm8jcSAC+Nu7IOVByO4FVfCPjBdc8W+K/DNxYiyvfD11DGQJ/M+0QTRCSKYfKNufnUrzgoeTXmPwX8IaF4G/aA8WeHfDtqYLODw5pzMzuXkmkaSYvJIx5Z2PJP4DAAA3mdtL/azRFLCHXvCB3qAcGW2ueCe33JSP/wBdEbPl8+b8L6/+S/iKX2vK342/+S/A9ZooooGFFFFABRRRQAVT1nVdL0XT31DWNSs9Os4yoe4u51ijUsQFBZiAMkgD1Jq5Xi/xXtdJ8VftAeB/BXinyJ9DTT7vVotPuOYr+8jKoisp4fYhkfaffORxQtZKPf8ARXf4J28w6N9v+G/M88+PnhPx58MfDvjTU/Bctz4g8EeJbe5OraVNK7zaVLMrb7qFuSY8klh6deBvX1DXvBPgX41fCvQb7R76K1ktreObQda0whZtNlUDAQjBAVlAaMkEFf4WUEY3xG/aY8E+FfFc3hrT9J1XxP8A2eN2t3GlxLJBp0I+VixzhmViisOFG/BbcNtL4T+H154d8c6V43+DOqWMfgnxLJHca1o0ufswjddwubYfwNjA2DABIGNo2qqavFLppZ9rXt8uz6ei0c24u/XVtd72v89rrr6vX0j4TweN7XwRZ2vxDurC71+BpIprmz+5OisQkh4HzMoBOAOvQdK6uiiqbu7kpW2GzSRwwvNNIscaKWd2OAoHJJPYVwGo+LdV8YfBefxV8M9Nj1C8vbdmsbXU1aDz1EhVx1GCyhthztJKknFc/wDteeIbjQ/hDNaqLu3sdYvIdN1LUYImkGn2krYmlYLzyuUHqXA9Ade48Zafo978PfB3gK3sdTttYUeU8T7oYNLgjG+ZWXjvGq9iTUOPtIuPml+rv5Wt8r9i+b2bUvV/d+t/07nM/ADUfBfxK+BVr8PtZtI7i60ixj0rXNFvYzHPbyRfJkrww5XKuuCCOoYECKD9nLS9S+Hk/gDxl4m1XWtGstS+0eHp1Kpeadb7QPJ8xlYMPvLyMYwQF4C7/wAUvhba69420zxh4R15fCnjq2Ks13CFP261VkWRJo/+WgClQCQcfKDxtx6tWknz3m1q9+2jvf7/AJrVEr3fdWy2/K39aPTrtm+F9C0nwz4esfD+h2cdlptjCIbeBMkKo9zySepJySSSeTWlRXzh+1T4++J3g/x14dt/Duu2nhbw5eRCP+1L6ySezmuzJzFcPsd4F8sZDKvJJ7AskuV5K+7YRjaLt0RuftFaDpGk+I9L8e6vp8N54avo18P+L7eQfI1nK48i4PI2mGbad4+YBhgjFc3BpusfCW7i8AeKNPufHPwg8QTJZWFw0RuJ9LeVwscEgHLRZKhWHQ4K4PylfEfxI+KVp4fvdA+LnwVm1vw/qcdzDcar4RlNzEbXZ/rBFlyuc7g0jx8HIGVIrpP2LPHx8afCUafM91NP4enOnC4nj2tPABmFjgkbtmFYAnG3OeQaKcVqui6d03qn6PVPe7fRWCcnp57eq2a+Ss/JLqeseBvDGk+DPCen+GNDjlj07T4zHAskhdsEljknryTW1RXG/Gbxhc+CfAV1q2nWiXmrTyxWOmW7nCy3UziOIN/sgnJ6cA8iiUnu9X+bCMVstEavxB8RReEvA2t+JpovOXTLGW68vOPMKqSFz7nA/Gvm278RfF/4N65pHifxR4lufHVv4ht5b/W/DkVuRJpUUao0ktsdzAJFvwfuKe453p73Z6HMfhOdH+K+uWOtt9lZtZvmQWUDLkuc7SoRUGBu+XO3dgZxXmHxS+IGj/Dn413Ot+JdPvbyx1nwpHaaBNawmYTzJLI0lsu3+KTzIeTx0yRxUyvCTtq/+A3b5tLz001KjaUVdaf8FK/lZNv8zq7Hwv4C+J/iLwz8YvCOrzW99bOpkvNPk8tr2EDm2uV9jgEHnA2njGPWK4T4CeD7fwT8KtD0hdMi0+9e0in1GJFxm5aNRITjjPAB9cZ65ru61nFQbjHZf0/6+ZnFuS5nv+nT+vkFcZoXxU+HuueObzwTpPimxuvEFmWE1ou4ZZfvKjkBJGXnIQkjByBg4rftA+JtV8IfB3xJr2iWNzd6hb2bCHyELGEt8pmIHO1AS59l/GvBvFXhzwFo/wAGvh14g+E1ro2o+L11axj0a/ggCzaldZ/fJcMCH2kby4cjZjHy1nF3l5XS89Xb8PxLkrR031flor/iWtSvZ1+JGqfAXW7WPT7XxF4rk1ua/mkWGK/02VhN5EZJy8rSqIiFB4De+PZPBviCfxF8ZfE0Ok3xl8N6Bp9vpjpE+YGvy7vIFxxujTy1OOhOD048r0jQ9e8VeOYfhb+0joOh+J57i2l1TQdY08tDgKVEsAeMRuAAVPQZwM7/AJSPfvAvhDw34H8OxeH/AArpUWmabEzOsKMzEsxyWZmJZj7kk4AHQCqpq0I36bfdy6+iTXrqvOZvmlK3Xf7+bT10+Whu0UV5n+0rq+pad8Mzpuj3Ysr/AF/UbXRYrndtMAuZAjOD6hN2D269qlt7Ld6fN6IpJddv8hvx01j+1PhjNpvhjWojJreq2+gte2UqyfZzLcLFPypwGVd4IzkHjrXiXiHwzefCDx/4g8QfAyxa30rwtpdvJ4q0u7vJJINQ3ln2pvJIlSL59wIwGwByyv8ATPw88FeG/APhmDw94X0yGwsovmbaPnmkwAZJG6u5wOT2AHQAV4z468M/FNvG/jnwt4R0/Sb7w540a3e+1SS9jSXR98Kwzhod2+QtFHlcDHzA5PIDtyztF69/kkk/L4mCacffWnVfO7a89lp6o9q+H3ia38Y+DtO8SW1je2Ed7GWNteR7JomDFWVh6gg/Wt6o7SCO2tYraJQscSKigdgBgVJVTtzPl2IhflXNuZvinW9P8NeG9R8QarL5Vjp1tJczsMZ2IpJAz1JxgDuSK80/aEvfFPiL9n68vPAehjVBq9huubS5Ro7r7HLCSTGn/PVdynac5AYAEkVkftX67YW8/gjwp4kaXT/Ceta0ja1qTxk26xw4kS3kbovmOFyTwFVj0Bx3kvjaaf4uab4H0S0gu7RdKfUtWu8nFvGx226oRwS7Bjj+6Mis7OcXbvZfJXf3/p5mnN7OSflf73Zfd+qMDS/+FcftDfByG1l8vULGSJFlRcR3Wm3Srj/tnIpJx1Vh/eU841x+zvo/irwn4c0v4na5f+JdT0CeQQ6jE3kSXNrvykExO4su0Lk53g5w/Una1H4W2tv8Y7Xxz4G15fD2ovKjeJtOhCtDqVu24hnj/hkZgfnxz8xHzAk+rVpdN86Vm3t591/nv0em8JOKUL6Lb07f1ps/SKzt7eztIbS1hjgt4I1jiijUKqIowFAHQADGKlooqW7gkkrIKKKKBhRRRQAV554E8N61pnxk+IviC+svK0zWTp32CbzUbzvKt9knygllw3HzAZ7Zr0OihaO/y/L/ACDpY+ZT8LPiJocN3deG9KgmuvC3jGfWfDUE1xEiahY3K/vrcMG/dkZYZcL/AIes/DjxF8UNf1ydfGHw5tPB2lQ2x2Ftaiv5riYsMbfKwEUKGzuGSSuDwa9BooiuVcvT/gJfkl8wl7zv1/4Lf5tninwK0f4i+FtI1f4f694Pgi0W0a+k03XI9Uif7X5szOieQPnXiRjuYjpjFdT8FfDeteHfgRofhnWLP7Nq1rpjQTW/mo+1zu43KSp6jkHFehUVLjeDi+qS+6/46jUrTU/Nv77P9D54T4bePNO+Cvw1udH02D/hNfBMq3H9mTXEYW5VtyTQeaGKKSpGGzjivR/hx4j+KGva7OPGHw5tPB2lQ2x2FtZiv5riYsMbfKwEUKGzuGSSuDwa9AorRybk5Pq2/m9CFFKKiuiS+S1PA/hv8LvE2iftH+IPEF/Zxp4Rge7vdDkEsZJub3yTP8obcoGxxyo68E1YutO+KXw3+JHinUPBPgO38baB4muE1ExDWIdPksbraEkBMud4bAIwP/r+6UVCVlFL7Kt8vP8AroU9XJvq7/P+vzPIvEui+PvFUXwy1bWNAtLTUtO8QjUNWtba6RksoPLmVRuZv3jAMgbZnLZIGK9dooqr7273/BL9BW1v5W/Fv9QooopDCiiigAooooAKKKKACiiigDyV1DftdlWAIPgUAg9/9NavJtY8P3Fv8Ofjl8INPt5mGm3Ka1pNrHH1tZik/lxgdQGjYYHc19Uf2Zpv9sf2x/Z9p/afkfZvtnkr53lbt3l78btu7nbnGeabHpGkx61LrUel2SapLCIJL1YFE7xA5CGTG4qDzjOKlx91R8mvvlzL7nb8S1K0+bzi/uSX5X/A+a/h94R/ZLuIvDWt6YuhprNzLava2a69cy3SXTMuxWt/OLZD4zuXAxk8V2nhrxDoegftS+PdO1vV7HTbnV7HSP7OS6uEiN0QsiFY9xG5tzAbRya9J034f+A9N1lda07wT4as9TR2kW8t9KgjnVmzuYOqhgTk5Oecmr2qeGPDWq6xaaxqnh7SL7UrLH2W8ubKOSaDByNjsCy4PPBHNac12n0108n2MlG0XHyX4O+p57+y/wD8ij4l/wCxu1b/ANKGrxLxbo9tqf7O+tXuoWM19pekfEm6v9St4t2XtVunSX7pDAbZCcggjrkV9daXpmm6VDLDpen2ljHLM88iW0Kxq8jnLuQoGWJ5J6k0yz0bR7OyubGz0qxtrW6eSS4git0SOZ5P9YzqBhi2Tknrnms7Wt5JL5pxf3e6XffzbfyfMvv948O+G3g39l/TfG+h3vgWbQrjxGzu2nrZ65PdyKwiZmLR+awXCbuXAGeOuK47xJb3Ef7QV58I1jf7Br3iuy8U7dpKtbpC0twD1GDNCvBHOa+j/D3gXwT4cvzqHh7wd4e0e8KGM3FjpkMEhQ4JXcig4OBx7VpS6Jo0uuxa9JpFg+rwwmCK/a2Q3CREklBJjcFyTwDjk1onaUZLp/mmvxSuQ1eMk+v/AA35NnzN8Q/B3wpuf2n/ABF/wuC3tIrHWNJtLvSLy/1GSygDxL5U0YkWRFLcIcMSeOOvN3x1ovwr0X4Danb/AAn+xvpf/CT6at3JaXktzG84uLfO2R2bdhSv3SV69819C+JfDHhrxNDDB4k8PaTrUULFok1CyjuFjY8EqHBwfpTIPCfha30GPQIPDWjRaRHIJUsEsYlt1cNvDCMLtBDfNnGc89amn7qS7NfhJP8ALT7mVU96/mrenu20/P7zZHQUUUUAFFFFABRRRQAUUUUAFFFFABXiXiXw74f8S/tYx2fiPQtL1m2j8FCRIb+0juEV/tjDcFcEA4JGfevba+fviR8P/CPxE/alt9J8Y6T/AGnZQeDVuIo/tMsO2QXjrnMbKTwx4zikv4kfn/6TIb/hy+X/AKVE9K8Saj4H+DngqfV4tBs9G0YXcKzx6VZRQKHldYxIyjauBlcnrhe+MVwWn/tMeFjq93b674Z8T6BYSWzXOiXt/Ysg1lFC8QIcEuxcbAM7hgkqTimfHvwb4Z8Hfs8p4W8O6Wlpo0es2G21eR5lw97GXBMhYkEk8E961vjPY2cnxb+DpktYX8rVrsRgoCEAtSwwO2CqkehAprXW/W34L8mxPTp0b+5v87Gn8JPjBZ+On1uwv/DOt+F9b0ZfOuNM1OEpMYGyY5ACAeVAyCBgnGSMMeMuf2p/DBWx1TTPB/izUPDGFGr63HZfuNLdwu2Nyu5WcF13jcNuRjeTitu+VR+1Dr7BQCfAS5OOv+kvXP8AgODTY/2EZQ0Nstu3he8kkAUBTJtkO44/i3d+ualytTdTstvnJfjy/f5aFRjeoqfd/pF/hzE3xx+KV94c+MPgK007QfHGoaehuLi4TR7Qyw6qj252JGA4EzRn5ypA2jkV6f8AD74haX4y1PV9Kt9L1jSdR0hbZry01OBIpUE8QkT5Vdu2Qc4wQRXk+m/af7Q/Zv8Atm77R9gn8zd1z/ZozWj8SNZh+Gvx7n8VzyCOx1/wldeYpwA91YjzVPufLYjoa0qWpOUXrbm/C7/SxEb1FFrdqP4u3/BPVfAXjLTPGdvqtzpNveRwabqc+mtLOqBZ5IiAzx7WOUzwCcHg8V4l4B8OeA/Gvxp+K+k/EDStN1bxI2oLHb22oIGkTTvKURtb55TryyEMMqSRkV6d+zjocvh/4K+GbO53fa57QXt0WOWMs5Mr5OTzlyPwrH+P/wAHND8fWLeI7OefQvGOlwmXTtZs5GjlVkBKo5Xque4+ZexxkGaqVKTctbJp/hdr7tuzKpv2i93q7r9E/k/vRpeL9P8AAfhuH4d+HtZ0a7v1t9Ugs9AbcXNrcRwtseRi6kgKp/vc4OO48+8E/FzVJv2h/Fuj3HhD4j3FlcyafaW1u2nlodMI3q88imTbDE/DBxncqk9qrDxPqHjLwT8BvEerMHv7vxDF9pcKFDyLBOjNgcDJXP413Hw/z/w0n8UcdfsOj4/79S1TvGcnLWzlfz0j+JmmpU/d/lj/AOlP+v8Ahyn4t+Plpo/iHUrfSfBHiPxFoOhTtb+INasIgYbKQLkqinmXaf8AWcrsHPORXr2mX1pqWnW2o2E6XFpdRLNBKhyrowyrD2INfKXwQs/jprPwkvLLw1H8Mxo+oXeoR3I1X7aLwyPNIsvmeXlM5JxjPG3NfRvwm8P6j4U+Gnh3w1q1zBc32mafFazSQEmNmRQPlJAJHGBkD6Uor3Nd9Pxvf5bW8i56TaXmvuen363OoooopAFFFFABRRRQAV5B+10NvwhS5ZgsVtremyysc/KouowT+tev1wvx/wBAm8T/AAY8VaNaoz3UmnvLbqoyWlixIgHvuQVMpKFpvo0/ud/0KjHnfJ30+/Q479o69j8P+OvhT4wvGVNKsNfktbuZjhYhcwlFdj2UYOTXsl5e2dmkb3l1BbrLIsUZlkCh3Y4VBnqxPAHU1xun23h34ufBnT11uzivtK17TIZZo8/dYqCSp6hlboRyCK5nwR+z74U8M+IdH1m48R+MPEjaHGV0i11zVBcW1gcKA0UaooUgKAB0HHGQpF8jg5U30f8Al/l+PkZqXPGM12/za/P8Dyj4k6x8SPiR8BfFXxGXx1Y+H/CMkN1Db+H4tIjla6t45WjBkuJG3pI5GMKMDC4GSa9Muv8AkvXwo/7FjUP/AEC3pup/s0eB9QXUrObX/GS6LfSTTLoiatjT7WaTJ82KEpgMpYldxYAnoa9Ek8D6S/i7w94mNxe/bNBsJrG1QOvlvHKEDFxtyW/djGCB14NKn7rv/XwyW/q/T8iqvvXt5/8ApUWvwR4z8RWb/hafxkXcdp+HAJGeCds/+Jrd+A3wR+F2keHfCHjmw8LiLxANMt7v7Wb64f8AeyQDe2xpCnO5uNuBnjFd5rXw00LVvEHiXW7i71JLjxHon9i3ixyIESDDDdGChIf5zySR04rpfDWkW2geHdN0KzeWS20+1itYmlILskahQWIABOBzgClT92Dtv/8AbTf6oJ+8/LX8oL9GfLPxJ1j4kfEj4C+KviMvjqx8P+EZIbqG38PxaRHK11bxytGDJcSNvSRyMYUYGFwMk16Zdf8AJevhR/2LGof+gW9N1P8AZo8D6gupWc2v+Ml0W+kmmXRE1bGn2s0mT5sUJTAZSxK7iwBPQ16JJ4H0l/F3h7xMbi9+2aDYTWNqgdfLeOUIGLjbkt+7GMEDrwadP3Xf+vhkt/V+n5BV969vP/0qLX4I47wOqr+098RyqgE6TpJOB1O2Wqv7PFrp+oeF/HWm6pbWt3aXfjTV4ZLa5RXjmUuMoVbhgQDkema9C0rwjpuneO9a8YwT3bX+sW1vb3EbupiVYA2woAuQTvOck9ulcvqfwZ8K6h4P1XwzLfa1HDqGuSa8t3DdLHc2l27h98LquF2npkMRnqTg0o6dOjX3yT/IctX80/ug1+ZweseGtG+GX7S3gX/hAoF0a38XC8g1rSbRittMsMW+OUQ/dQqSeVxjnA5bPv1peWl55v2S6guPJlaGXypA3lyL95Gx0YdweRXnnw5+DWgeDfFs3iyTxB4q8Ua49qLSK98Q6l9rkt4cklIztXAJPOc+2MtnT8J/DTRvC+h+KdJ0bU9at18S311f3FwtyqzW0s67WMDBRs24BUkEg9SaraKW9k/z0Xpb+rC3lfbb9bv8kc94W/5Oo8a/9i5pn/oyaofFAWb9rPwYivl7fwzqErqBnCtJGoJ9Oc/lVTR/2edN0vxOniOL4o/FObUN0XnSTa+rG5SNtyxSnygXj5Pyk45PrWh4RX+3v2l/GOvK6vbeH9ItdDiIBx5sjG4lGemRmMH6ilBWcF25vx5v1kkKeqm+/L+Dj/k2es0UUUDCiiigAooooAK4X4zfCnwj8WNBg0nxTBcq1rJ5lreWkgjuLcnG7axDDDAAEEEdD1AI7qik0nuNNrY8zh8P/Dj4G/CHVRbWVtY6LbWrvePcMHlvnK7QHY/fdydoXgfNhQBxVr9m/R7/AEL4GeEtN1NXjuksFkeNhgxCRjIqH/dDAfhXQ+MvBPhXxi+mP4n0W31T+y7oXdmsxbbHKBjJAOGH+y2VOBxwK6GqTfvN7u33K/8An8rE2WiWyv8Ae/8AhvnfyCiiikMg1CztNQsZ7G/tYLu0uI2jmgmjDxyIRgqynggjqDXzDqngu+/Zt8eXHxD8KaNc6/4Cubc2+pWCMZLvRoS+8tCWPzRhssc/8CI+/X1LSOqyI0cihkYEMpGQR6GlrGXNHf8ArR/16D0a5ZbHjXwSul+InxA8Q/F5fNbRnQaL4Z81CpNrG2Z5wp6eZL0yAQEwa9mqppGm6bo+mw6bpGn2mn2MA2w21rCsUUYznCqoAHJJ4HerdU7aKOy/r8XqSr6t7v8Ar8FoFZ3iXQ9I8SaFd6Hr2n2+oabeR+XPbzruVx1H0IIBBHIIBGCK0aKlpNWZSbTuj5v0+88Tfs36tDpOrHUPEfwou7hYbG9VTLd6G7thY5FAy8RJwMe2BuOxvo9AvLKuN3J4wTx3pJESRCkiK6nqrDINOqru1nv/AF/V/wDhyba3X9f12CuF+Ofg3UvHHw/m0vQtSXTdbtbmDUNLuX+4lzC4dN3B4OCM4OM5wcYPdUVLVyk7HzNafCz4rfGXVrS8+Pc1ronh/TZA0HhzRpwFu5R1llZXfAIJXhy2N23y85bsf2adObwnrfj34cWd9dXuh+HdUhOmPcPuaFLiEStBn0Un/wAeJ716r4rXXn8OX6+F5NPi1owN9ie/V2txL23hPm2/T8j0rm/gv4Fm8CeE5LTUtTOr67qV3JqOs6gV2/aLqT7xUdlAAUDA4GcDOKqLs30Vvvba/wAn6X03Jktuuv3K3/B+etzt6KKKQxGUMpVgCCMEHoRXzT8Q/hRqHwt8d2vxY+Fmhrqmn2css+o+FlJ2p5ibZZ7RRkI+3jaAcdACvyj6XopWafNHR/1+H9bjurcr2/r+v+AeGfCvxRZ/GL4vf8LA0NLoeGfDmk/YLN54zG0t9c7ZJxj/AKZoqIeoycgkEGvc6p6TpWl6TFNFpWm2dhHPO9xMltAsQklc5aRgoGWJ6k8mrlU2rJL+r6v8WyVe7b/q2n5LXzCuC+P/AIOvvHHwu1PR9Ik8rWYjHe6W+4LtuoWDxjJ4GSNuT03ZrvaKmSuiouzPJ/g78cfCfjTQjDrWpWfh7xRp8bLq+lahKLeSCSJSZWUORujGxmJGdoHzYqD4MaraeMviv8QfHGjyLcaITZ6NZXSHKXTW6u0sinoV3SgAjggZ71ueP/gj8LPHmtf214p8IWt5qJUK9xFPNbvIBwN5idd5AAALZIAA6V1/hTw/ovhXw9Z+H/D2nQ6dpllH5cFvEDhR1JJPLEkkliSSSSSSatO/vPf8PX7unn5EtWXKtvPt/wAP1NSiiipGZninQNG8UaBd6D4g06DUdNvIzHPbzLlWHqO4IOCGGCCAQQRXzXolpffsteLr+bUbO61v4ba7LCp1hEMl1pDLlI45gPvRgHAIHpt+b5D9T1X1KxstSsJ9P1Gzt7yzuEMc9vcRiSOVDwVZWyCD6GlqneP/AA/9fh+A9GrS/wCG/r8Ty/8AZ1s73V7TXPihq8MkV74wuxcWcUv3rfTowVtYz25XL8dd9esVHa28FraxWtrDHBBCgjiijUKiKBgKoHAAHAAqSqdto7IlX3e7/r/hvIKK8N+KX7L/AIB+InjvUfGOt6v4mt7/AFDyvNjs7mBYl8uJIxtDQseiDOSec/SuY/4Yp+Fn/Qf8Z/8AgZbf/I9IZ9M0V8zf8MU/Cz/oP+M//Ay2/wDkej/hin4Wf9B/xn/4GW3/AMj0AfTNFfM3/DFPws/6D/jP/wADLb/5Ho/4Yp+Fn/Qf8Z/+Blt/8j0AfTNFfM3/AAxT8LP+g/4z/wDAy2/+R6P+GKfhZ/0H/Gf/AIGW3/yPQB9M0V8zf8MU/Cz/AKD/AIz/APAy2/8Akej/AIYp+Fn/AEH/ABn/AOBlt/8AI9AH0zRXzN/wxT8LP+g/4z/8DLb/AOR6P+GKfhZ/0H/Gf/gZbf8AyPQB9M0V8zf8MU/Cz/oP+M//AAMtv/kej/hin4Wf9B/xn/4GW3/yPQB9M0V8zf8ADFPws/6D/jP/AMDLb/5Ho/4Yp+Fn/Qf8Z/8AgZbf/I9AH0zRXzN/wxT8LP8AoP8AjP8A8DLb/wCR6P8Ahin4Wf8AQf8AGf8A4GW3/wAj0AfTNFfM3/DFPws/6D/jP/wMtv8A5Ho/4Yp+Fn/Qf8Z/+Blt/wDI9AH0zRXzN/wxT8LP+g/4z/8AAy2/+R6P+GKfhZ/0H/Gf/gZbf/I9AH0zRXM/C3wTpXw68Cad4O0S4vbiwsPN8qS8dWlbzJXkO4qqjq5xgDjH1rhvjX+z14L+LXim18ReI9T8QWt3bWS2SJYTwpGUV3cEh4nO7Mjd8YA4oA9for5m/wCGKfhZ/wBB/wAZ/wDgZbf/ACPR/wAMU/Cz/oP+M/8AwMtv/kegD6Zor5m/4Yp+Fn/Qf8Z/+Blt/wDI9H/DFPws/wCg/wCM/wDwMtv/AJHoA+maK+Zv+GKfhZ/0H/Gf/gZbf/I9H/DFPws/6D/jP/wMtv8A5HoA+maK+Zv+GKfhZ/0H/Gf/AIGW3/yPR/wxT8LP+g/4z/8AAy2/+R6APpmivmb/AIYp+Fn/AEH/ABn/AOBlt/8AI9H/AAxT8LP+g/4z/wDAy2/+R6APpmivmb/hin4Wf9B/xn/4GW3/AMj0f8MU/Cz/AKD/AIz/APAy2/8AkegD6Zor5m/4Yp+Fn/Qf8Z/+Blt/8j0f8MU/Cz/oP+M//Ay2/wDkegD6Zor5m/4Yp+Fn/Qf8Z/8AgZbf/I9H/DFPws/6D/jP/wADLb/5HoA+maK+Zv8Ahin4Wf8AQf8AGf8A4GW3/wAj0f8ADFPws/6D/jP/AMDLb/5HoA+maK+Zv+GKfhZ/0H/Gf/gZbf8AyPR/wxT8LP8AoP8AjP8A8DLb/wCR6APpmivmb/hin4Wf9B/xn/4GW3/yPXpnwM+CfhX4PnWD4Z1DWrv+1vI8/wDtCaJ9vleZt27I0x/rGznPQdKAPTaKKKACvK/iR8MvF2u/EeDxv4O+JH/CIXqaSNMlX+xIr7zIxK0mcyOAOSP4c8dea9UopW1T/rsO+jXf/hzyzUPhn4t1/wCHE/hbxj8R/wC3r59Ut76PUv7EitvLjhkjkEPlRuAclG+bOfm6HFdN4x8Gf8JF4t8Ia9/aX2b/AIRy8mufJ8jf9o8yEx7d24bMZznB9K62iqv+d/np/kibflb5a/5s4fVfBvl/EPVvH/8AaWfO8OHSvsXkdNsjSeZv3e+Nu33zXgnwY+CmteKvgloNtb/EvVNL8Ia1DHdaroK2SS+c4fMgjuCweJX2glQCMljg5xX1hPGk0LwyrujkUqwzjIIwaz/CugaT4X8PWfh/QrT7JptlH5dvD5jPsXOcbnJY9e5NKK5b/L823f5u45Xdvn+SS/BHG/Ff4Zz+LbPw5J4b8SSeE9W8OXPnabexWSXKxqY9jIY2IBBXHU446GvPf2rvCh17wZ8OvDGrapLqOuXHiC0sTeLAsRuQ0bC4kKqQqAqNxA6cAV9D1kav4Z0TVte0fXdRsRcahozSvp8pkcCFpF2udoO1iV4ywOO2KFuvVN/K352Dpp2aXzv/AJmpDGkMKRRqFRFCqB2ArxTxH8F/HF3ea7Z6F8atZ0bwxrV1JcT6S2mx3EkIlO6WOK4Zw0aklsBQAM87jkn26ik0m9QT5VZHn+o/C/TW0/wJpmj3n9m2Hg++iuoIjD5hnVInj2ltwwTv3FsHJzxzVPWvhnrjfGAfEDwz46n0FLuK3h1jTv7NiuFv44WJCh3OY8qduQCR1Br0yiqu+bm63v8ANq35CsrcvS1vknf8zxa7+DfjTSdd1q4+HPxbufCGj6vdtezaY2hw3yxzuP3jRvIwKBjzgAYr13QrF9M0Wy02S9ub57W3SFrm5ffLMVUDe57scZJ9TVyiktI8q/qw3q+b+tQooooAKKKKACiiigAooooAhsrW2srWO1s7eG2t4xhIokCIo9ABwKmoooAKKKKACiiigAooooAKKKKACiiigAqG2tbW2eZ7e2hhaeTzZjGgUyPgDc2OpwqjJ5wB6VNRQAUUUUAFFFFABRRRQBz19448G2N5LZ3vinRre5hcpLFLeIrIw6ggng1D/wALC8Cf9DhoX/gdH/jXyJ8X/wDkqPiXnGdSm/8AQjXJnGQeKAPuj/hYXgX/AKHDQv8AwOj/AMaT/hYXgT/ocNC/8Do/8a+GPxphJHHX1oA+6v8AhYXgT/ocNC/8Do/8aP8AhYfgP/ocdB/8Do/8a+FM5/OmnAH8qAPu3/hYfgP/AKHHQv8AwOj/AMaT/hYngP8A6HLQf/A+P/GvhEvjrj8KjZ/pzQB95H4ieA/+hy0H/wAD4/8AGk/4WN4B/wChz0D/AMD4/wDGvgwsCDxUTZJ7ZoA++P8AhY3gD/odNA/8D4/8aP8AhY3gHGf+Ez0D/wAD4/8AGvgXJwORTzL8vpQB98f8LF8A/wDQ56B/4Hx/40H4i+Af+hy0D/wPj/xr4GSTco7fWlEuD60Afe5+I3gEdfGegf8AgfH/AI0n/Cx/AH/Q6aB/4Hx/418DswY9aZ1P3qAPvv8A4WP8P/8AodPD/wD4Hx/40f8ACyPh/wD9Dp4f/wDA+P8Axr4Dbn86bg59BQB9/f8ACx/h/wD9DpoH/gfH/jR/wsj4f/8AQ6+H/wDwYR/418Atnt0phY4/GgD9AP8AhZPw+/6HXw//AODCP/Gj/hZPw+/6HXw//wCDCP8Axr8/VPWg9KAP0C/4WT8Pv+h28P8A/gwj/wAaB8Sfh8f+Z18P/wDgwj/xr8/aQNzxQB+gn/CyPh//ANDr4f8A/BhH/jQPiR8Pz/zOnh//AMGEf+NfAA+uKePl74oA+/f+FjeAP+h00D/wPj/xo/4WN4B/6HPQP/A+P/GvgNWBAP6VKjcYK/lQB97H4kfD8f8AM6eH/wDwYR/40n/Cyfh9/wBDr4f/APBhH/jXwLIvpmoMjnoOaAP0B/4WV8Pf+h28P/8Agwj/AMaP+FlfD3/odvD3/gwi/wAa/P09aXywfm70AfoD/wALK+Hv/Q7eHv8AwYR/40f8LK+H3/Q7eH//AAYR/wCNfn2B9BQemD+tAH6B/wDCyvh7/wBDt4e/8GEX+NH/AAsv4ef9Dv4e/wDBhF/jX59EY9KYevcCgD9CP+FmfDz/AKHfw9/4MIv8aP8AhZfw9/6Hbw9/4MIv8a/PcDvnIFKG3DPGf0oA/Qf/AIWX8PP+h38Pf+DCL/Gj/hZXw9/6Hbw9/wCDCL/Gvz2LcY/WlBUAZbigD9CP+Fl/Dz/od/D3/gwi/wAaB8S/h4f+Z38Pf+DCL/Gvz2zwOfwpMjHegD9Cv+Fl/D3/AKHfw9/4MIv8aB8S/h4TgeN/D2f+whF/jX56ncV+7xTRglQwGM560AfoZ/wsv4eZx/wm/h7P/YQi/wAaVviV8PVYq3jbw8COoOoR/wCNfnu+MkADHv0pgPIBUigD9Ch8TPh4Tj/hN/D2f+whF/jQfiZ8PB/zO/h7/wAGEX+NfnvkOfTHeo5MEn6cH1oA/QwfEv4eHp438PH/ALiEX+NJ/wALM+Hf/Q8eHf8AwYRf41+eqdME446Up24+9zQB+hX/AAsv4ef9Dv4e/wDBhF/jQfiZ8PP+h38Pf+DCL/Gvzz4/PrzSfNjOeaAP0M/4WZ8O/wDoePDv/gxi/wAaX/hZnw8/6Hfw9/4MIv8AGvzyJDdeac2DyBQB+hf/AAsz4ef9Dv4e/wDBhF/jR/wsz4d/9Dv4e/8ABhF/jX56gfTpR909M0AfoV/wsv4ef9Dv4e/8GEX+NH/Cy/h5n/kd/D3/AIMIv8a/PMltwqSP5j93n2oA/Qj/AIWX8PP+h38Pf+DCL/GgfEz4ef8AQ7+Hv/BhF/jX57kDPyk0DO4frQB+hH/Cy/h5/wBDv4e/8GEX+NH/AAsz4ef9Dv4e/wDBhF/jX587Bjlhx70xu/1oA/Qn/hZnw8/6Hfw9/wCDCL/Gj/hZfw9/6Hbw9/4MIv8AGvz2A44HFKBigD9CP+Fl/D3/AKHbw9/4MIv8aX/hZXw9/wCh28Pf+DCL/Gvz3pXXYoPr0oA/Qf8A4WV8Pf8AodvD3/gwi/xpP+Fl/Dz/AKHfw9/4MIv8a/PpcsDTR/KgD9CP+FlfD3/odvD3/gwj/wAaP+FlfD3/AKHbw9/4MIv8a/Pge9FAH6Df8LL+Hn/Q7+Hv/BhF/jS/8LK+Hv8A0O3h7/wYRf41+exHJpfu+9AH6D/8LL+Hn/Q7+Hv/AAYRf40f8LK+Hv8A0O3h7/wYRf41+ewJz70u7IH0oA/Qj/hZXw9/6Hbw9/4MIv8AGl/4WV8Pf+h28Pf+DCP/ABr8+B9amiU9QCaAP0B/4WT8Ps/8jt4f/wDBhH/jS/8ACyPh/wD9Dp4f/wDBhH/jX5/qOTnge9OX2oA+/v8AhZHw/wD+h18P/wDgwj/xo/4WR8Pv+h18P/8Agwj/AMa+AWQkZ5/pTRHuyRnj09KAP0i02+stTsYr/TrqG7tZl3RTQuHRx6gjg1YrhP2f/wDkjfhr/r0/9mNd3QAUUUUAFFFFABRRRQAUUUUAFFFFABRRRQAUUUUAFFFFABRRRQAUUUUAFFFFABRRRQAUUUUAFFFFABRRRQAUUUUAFFFFABRRRQAUUUUAFFFFABRRRQB8N/F7P/C0PE3J/wCQlP8A+hGuTb3rqvi+y/8AC0vEw7/2nN/6Ea5Ucnk/lQAMcAGmNyfpSSPgmmGToM0ADybRyRUbSc0yX72ePrTBzQBIzEj+tN56deKRScEUjHH49aAFJOwjGDUbtznHandRmmt0xQAgbIzn9KTP/wBagnjb+dNb+8cZ70AOOeg+opN3rRjIFIw54H4UAJvZV+bFKsgYdAOKjIGePpT4xz/WgCTn73emtx70ZOcn86kf/VjjnNAERByO1R55P6VMf0qFvvc/nQAhIxzzSBhnFKwU9KYF7/nQAu7r+lI2aQgdaXb8poAR5M7farCEsoz1qi2QfXvWpawhoQ3PzAGgCMdRjNTqT7/Sg27gnAJA71JBHk9DQBWuc7eneqwDEcetX9QjaNAfzqjuAPtQAoU5yTRk4xQzc49aPrQA08GkbhhxkCn5HX6U2U4I4xQA1jmmFcnipEXd1pCCD+FAEYKqcFsUoweVOaXG406Je3H0oAh3HcQRxStt2dKbuyxwv1p2eBxzQA053fdFOAPoM00n5RTRjPU470ASNuC5z8354qMKTgZye1OfPlBh0zUS5xz646UAWGPPzDr0FISW+XGBSsDnvik/A4oABxnsDUTAbt2cnPSpl+9/nrUL/Kxx1oAFbJ5xx6ilyOvIwOtN25G7PNJgdD/OgB27PpzzQR+VMPXOacx5/pQAqhT7n0qdkZCBtxx61Ap6fLyO9X5xkL9KAKxXjOTRt3fSpSo9KWNfm9qAIH4PPWprNd5PXpx/n8aS6GGGAPerdgEJ+XjigCoI85FLsx7VY2gucUFPm4oArhcnt9aiP3yvoauRR/NzUdxGQeOoOKAE8siMdaiC+5NXGj/cBh685qELQBEVxSv93ngVKV43Yp8keY9wxxQBHZx7ywAPTt3oEZyas6apVm+lTyRKfmXAPegCh5XNK0e2It+VWjHyfrTZFAjIJoAzSPU0jg1LIgBGMY7mmEe1ADRj6Uo/Sgrj3oB570APAX86t2SFo2478VUQetXrLiEjPfNAAYx3pyoBUhGaAOfwoAjl+VeMj1FRDjOMjNSzozkKO1RsjKTnPvQB91/AD/kjnhr/AK9P/ZjW54b8Vaf4g1zxBpWnw3ROhXaWdzcOqiGSYxrIVjIYklQ6hsgYJ4zWD8B5Fh+C/h2WRtqJZFmJ7AMxrF/ZV3XfwnXxFLtNx4g1S+1SZgBljJcPjOP9lVH4UR1b7JfjdW/C4PRL1/Cz/wCB956tWD4b8VafruueINFt4bq3vdBu0truOdVG7fGsiSJhjlGVuCcHIPHFZngvxVf63488a6DcwW0droN3bQWzRq29xJbrIxck4J3McYA49etcvbuNH/auu7dSqReIvCsc7gAZea2nKAn/AIBJ+ntRHWSXdfpzfkvxB6Rb7W/O36/ges0UUUAFFFFABRRRQAUUUUAFFFFABRRRQAUUUUAFFZPjLXbXwx4S1bxHegm20yzlupAOrBFLYH1xivmXwT8A/wDhdXh+z+J3xV8WeJDrWsj7VZ22nzxxQ2NqxLRRoJEcgYO4Yx97ucsUrtvy3+e35Mbslfv/AE/0PqTVdW0vSRbHVNSs7AXVwlrbm5nWPzpn+7Gm4jc5wcKOTirlfOnxX0TXPDHw/wDhZoviXxFJr97Z/EDT0/tGbPmTQ+bMYjITyXCbQTk8g8nqfUPBvxg+GvjDxVc+F/DXi2y1HVrbeWgRJFDhDhjG7KElA65Qtxz05qkk07d2vkkn+ope7a/b9Wv00O7orkvGHxK8EeEL27s/EmvRadPaaeNSmWSGQgW5k8oMCqkMS/yhBlie1cR4o+HPhD48SaT4uv8AxVrGqeD2sw2n6Vau9tbSS5kVp5AQHLfMABhSuw5JDEVOr1X9b/5WHotHv/w3+dz2SivBP2S49S8Pav8AEH4bSatdarpHhbVY4dLmuW3PHFIjHys9ONo4GACWwBnFe12uu6LdXWoWlpq1hc3OmkC+hhuEeS1JGQJFByhIBIBxmnJpJSvpZP5NX/UlXba6p2+ZoUV8x+Avhtpf7QMOofE34lXOo6hYX89zb+HNMjunhgsLRX2LKAvPmkxknJ2nqQ3GPfNGs9N8BeAILObUbubTNC0/DXd9IJJfJiTJZ2AAJCjsB0ofuxvPTr/w/muqHvLljr0Ogor5G/Z7/ti+/ajHjPWpZhdeL/C1xrCQOf8AUWzXQS3j46gRRRn8a+uapxajFvd/hZtW/AG/eaXT8dE/1Civm74tfs02PiZ/EHjbWPHnie78SotxdabJ5qJbWaqWkhhVNrOFTgfK65OSACa674N+LvG/iT9l3R/EemWser+LZLJoYBey+Wk0qStEJZGJGRhd55y2Djk1Cd4OXVW09b/5DkrSS6O+voex0V84fs5aHr/h/wDaF+IVh4o8RTeIdabS9Pnvb1xtVpJNzFI1/hjXO1QMDAGAOgb8dPhloXxY/aR0fw14jvdUtbO38Jy3iNYSoj7xdBMHejDGHPbPA5o1fJb7V/w5v8g097yt+Nv8z6Rorzv4H/CDw18IdN1Kw8N32r3cWoTJNMdQmjcqyqQNuxEA6+hNbfxc1y/8NfC7xP4g0sKb7T9LuLi33LuAdYyVJHfB5oqSUIuXZBTi5tR7nU0V8ceI/hX4d0D9nW0+NGj+IdXTx7Ba2+tN4gbUGkkuZ5du+JgTsKkyFem44AJbJB739orwrafE7xD8IfDPiSW9srbV3vJbv7G6pIjraCTCllYfeGOQeM1UotNx6p2f/D/J/wBMUWmlLo03939I+iqK8o+CPwF8H/CLV9Q1Tw3qWvXc1/brbyrqFxE6BQ27ICRpznuc15j4T+GOk/tCXPizx548v9Tnik1G60vw7Bb3JSKwtomCrKi9C5IOQcqeSQSRhPey7Nv8v1QLa772/X9GfUtFeQ/soeI9a1r4b3ej+JLxr3WPDOrXGi3Ny5JebySNrsTyTtYDJ64yec169Tkkttt/k9UJN9Vr/loFFFFIZ8L/ABix/wALT8Tf9hKb/wBCNcmxwBjI9K6r4wsf+Fp+KORxqU3/AKEa5WRtwHy9KAITnNIRkY6/jUhXjoadGp+UjrQBWn4xmmD0zzVm7RtwznPWq5Ud+mKAAdRnrSEcYOTxT8cUwr170AMP90UNnPPOe9LtOfbNIwYe1ADTz/8AXpxTj05oRc49qmCnAI5oAr7cGlK1KU3ep9/epUjJUcHPTFAFIp3JqQKFGMfpUuw7j2p6x5PNAEITJ9qcE4OelXRY3Pk+d5LbD0OOtNSMlehx9KAKhA56VEY8nPH5VqJZySBiikkDPAquYX5+U57jFAGdKm3ApFX26Vo3NrKkallbDcg44NVooTu5H40AVJeCB3puT5Z9asXsDBgy8/hTorGV7Z5GVgE/2aAMxs810mlrutoVJHQZrBeP94vua6O2sbuOGORY5NpA6LnAoAkDRwXDRvg8ZA/Cq8jKJdyDC56VYXSr+Zi3lOoPqtDaPqKtt8hz+FAFG/bdaZYZIrJA611VzodzHpjyMGAGcqV5xXP20W+6SNRyTjGKAKTZ3UpY459K0dQ0+SOdl2EEHpioI7Vj1U/lQBXTJkx29KlvFxt+lStauHCqpzkVZ13T5LRYC+RvXIyKAM6HdsOeuabJ15zjtV+2sJp7cNGjN9BntUSafdOdogk3e6mgCkM9c06InPQ1ebS7wcNbyE+ymrGnaNdSXscbQybc5JKGgDHMPeiaGSJFLAYboas36Nb3UkLDBViOa0bizkm8M2tysbHL44HbmgDCPzKMUhXp0q4ljdNGWW3kwOp2GkNjcHko3/fNAFZ1YwNjIANQDczjnFdCmmSf8I9c3TqRtcDkexrGtYWmukiVCSTgD1oAUg9xmmHrxxW3faBewSNhGPGeB1qumi6g/SJsfSgDMx07VHJ1rZXQdR81UMLYLdcdKZ4q086bfrCWzmMN/OgDGDHGM0pXrmhF5/lTsdaAGke1HbNPKGgr9KAG9+lalyrKkLMvLLxVSxt2uJkjXqxA6V2ut6E7QWyxttKJtPHtQBxx6/yxSqSCBg10K+H7gnbj8dtO/wCEcuNwOc/hQBiXFqTAshXgkgVPoFm9xqEcS9wc1ueJdP8AsdhbbWJ5PapvAFizSS3xGCpKAdh3oAwJoPLkZTjIYr+tRFGz0rrbzR99xJKMncxPTvTLPRzvbzFJBz/DQBgWdqZbmBNg+dgv1qHUrcxXs0ZABDmut0rSWXVEcsSEOQCKyNYh3a1LHj70n8zQBQfT2XSluCMAtgCqIiyOgPFd7eWDNpMUHTnPSsc6Iw/iz+FAHNCFj7VoRaezaXNPgfKw+tayaPIuNxwM+lac9ulvoEq5Ayc5/EUAcjp8LNKI0XJbpSXKtFO8ZXviur8Naf8AIZcc5z0ovdKSSTccjknpQByHlucdc1JFbSTyiJByTj6V1J0lCwGdo/3auaRpccdzuX52GTnHTigDz/VLU29y0Zx8v+FU/LbZu7ZroPE4I1qbaMqSBkCm3Gnj7PGobqMk4oAwipx93/GkVeelaz6bnOG9uKWPTfmGScDtigDPWBmXPcmtbStJnuYmdeABmi6hVCqR9AOa7XRreZbCFUUgGMNnHXigDipLWRR90nHtT1s32nC8478V2n2di2fJApzxMnzCIZx2FAHIW2lzNC8zx4ROpNUb5FWYgDOK9CMbtp7vICqkE8ivPdRf9+2fXigD7N+FIdv2e9OWLPmHSJQuDjnD45rA+BdhrmsfsreF7Hwv4lHh3VJLBBDqQso7vySsp3DynIVsgFeemc9q674CqG+DnhxW+YGzwc9/masD9lr/AIl/w/1HwlJ8s/hrXL7TXXp8omaRD9Cki4PelFXcl3Sf3N//ACSCTsoy7Nr71f8A9tPO/hp4L+LEnxS8dQw/GkwT2eo2Y1KYeF7VjqGbdGBwTiLCYT5c9M9a7/xYGb9qzwQqSAFPDuos4zyVLxgcfX+VelaV4f0jS9Y1XV7C08m91eWOW+l8x281kQIpwSQuFAHygV5zoiHXP2p9f1NVQweHPDtvpm4EE+dcSGc/kqr+fvTi/eguyf8A6Q1919hSXuyfe3/pSPWqKKKBhRRRQAUUUUAFFFFABRRRQAUUUUAFFFFAHmH7Vvn/APDO/jT7P9/+zznr93eu7p/s5rqPhLJDL8K/CcluytE2i2ZQr0I8lOlaXi/Q7PxP4V1Xw7qG77LqdpLayleoV1Kkj3Gc184/D3x78VPhF4Zm+Hnib4SeKfFUuiRtFo+p6JbPNb3kW792sjqrBAF7jLAYBQEElRaTkn1tb5c1/wAxyjdRa6X/ABt/kdf+2Xo9p4g8J+CdB1DzPseo+NNPtJ/Lba3lyCVWwexwTWd8avCPhfwb41+Dup+GNCsdIntvEsWlobKFYt1vKrlkYgZbnJ5zy7nqxNWPiHa/EPxN4F+G174k8MtBrieOrG9vbHTka4FjarJLtMjLuGFQpufOMnt0roP2itI1bVNb+GMmmaXe3yWXjG1uLpreBpBBEFfMjlQdqjIyxwKumuVx/wAa/wDbP+D+JNV80Xb+R/8At/8AwPwOY8e+ENF8Zftk6NZ+ILWO+0+y8H/bWsplDw3DrdOiiRDwygybsEEZArsfi34T+Jo0TRNN+B+veHvB1vZmVbm1mso1hZGwU8sCCQLg7+ABnd1qOXSdUP7W8OtjTbz+yh4Ia1N75DeQJvtm7y/Mxt37educ45qTx78TfFPgrx1Jp158L/E/iLw5PbLLZal4dtDdyrIMB45YsgLySQxZewAbkiLL2cI97/8ApUv0NJfxJS8l/wCkr9TkP2QLqTQZvFnw08Q6T9l8ZaPe/bNXv/tTTjVTOSVuAzcj5dgwfUHglgO7ufh/o3hOP4j+LNGkvm1LxLaPPdpK6vGjxwyBfLUKCMliSCW5PGBxXK/s+aP4q1v4ieL/AIu+LPD1x4abXUhsdN0u6XFxHbQgAvICAVLFRwQDweMbSex8Fa/4s8R+NPHnh3xN4YbTdC06aK30m8MEiC+idG8w7m+V8EDlcAbsHkZpVYynTttJxd/w08umnT5ChJRnzfZ5l/n89b6/M8A+DPwr+JHib4E6J4h0z4za7o8sdgW0TTNOjMFrBslc7JwhXzy2MbiMgk/fAwdDxD8U18ffAn4faB4o1qx0a78Y3rWuuXs86WsaWlpIftLbiQqGTYigdCXIHpVrwX4q+I3wr8A6n8K4vhf4v1vWdNnntfD+q2diZdOmilctFJLMOEC78kc9MMVOcdr4P/Z28E3Xwq8J+HfiFoaatqWj20hdkvZ4gks7+ZKAYnUMN2Bk5+7xWsmpNyXw3TV/m/8ALmM4x5IpP4tVp6Wv+sTnrfxl4Cb9r3RrnS/Fvhx9KTwX/Z8E0GpQtD532r5IAwbG/GMLnOO1fSNfL1v+z34G039pjTLaw8CXieFINA+2ibzrt7ddQW5+XMpc/NtAPllsEc7a9e8P+OdW1P48+JvAf2OzOkaNpVrdfaYwxmE8pzsc7tuCvIGAeM5OaSd4wXV835yf+f4dxy0lJ9Fy/lFf5fiZP7UHi640TwF/wiuhqbjxT4tY6TpNtG2HzINskvHRUVs57Eiu1+F3hS38D/D3Q/Cdsyuum2iQvIowJJMZd8f7TFj+NfKz+OviXpnx51/x3q3wI8YeJbiAvp2hlILiKCxtVYgtH/o77mfqXyOGYDg19D+CfiRrWr/C288aa/8ADfxNot7aSSKdCjt3nvZlXbho0dIy2d3oOh5qKbXs3Pvq/JLZfjd+vZDmv3ij20Xr1f4W+Xmc54A/5O1+Jn/YI0v/ANANS/G/4Ma74+8Z6f4o8OfErVPBV5aae1i7WEDl5UMm/BdJoyBnHHI4Brz/AMIfELVrH48eK/Gc/wAIPisNO16zsbS2T/hG2EkbRAhjJlwqrzwQx98V6l47+KmveDvG82kXXwr8Za9o7WqTWmp+H7P7YWc8NHIgwEwQeS2Tx8uOaSSVOnfdX/OX6Mbfvzt5flH9UYH7PfiDxrpfxA8UfCLx3rR8Q3eg28F3p2rvHskuLVwBiTkksMrySzZLZZuDXrPjfVNE0Twfq2q+JGjGj21pI96JF3K0W07l2/xZHGO+cV5V+z7o/irWfHPiz4ueMtBm8O3OvJDZ6bpVwCJ7e0hH3pAcFSxAOCAeCcYIrOe88UfHz9mXxbbi3sbTULy8ubbTfszMkVxHBMrR/MzH72woWzjPPApVXJ07Ne9y3f32187NXXe46Siqm/u3SX3XfyunbyseJW/hXxx4V8NaN471Tw/fX3wcttU/tiPwhLqpmubKB8mOaQbFDIrFZBHuI5+ccu9fSPxm+HNx8X9M8La34X8e3nhaaw33dnqNlAzySRzxqPlKyRsuV9+QSK89174l+N/FHwhk+H9p8FPHlt4n1LT/AOyZZbrTTFpsRZfLaX7Qx+7j5hkAdt2OT3V74m8Q/B7Q/BvhVfh94k8X6Rb6PHa3N/oMBuZoJ4kC4MPdW4IJZcc4z0Gs+WzjfRNWffTq+uy163t2RnFyupdWndfP/gy/M5v4UX/xA+HXxmi+EnjTxdceMtM1TSZL/SdUuoitwkiEmRHLMzEcN95mxhMYGRW5+xMyt+z3pAVgcXl6Dg9D9okqh8MbbxV8RPjnP8U/EHhPU/CuiaPpr6XollqkJiu52dsvM8Z5T5SR6cgAtgmuc8J6/wCMPgbeeMPBv/CsfFvinT5NRm1Pw9eaLYvPA6zZIhmcD93tIAOAx5J24wSoya+Ldx/KWnzcX+BVr3UduZf+k2f/AJMdb+yyWbXfi0+9WiPjm92Y9eM/0r2+vNP2bvB+r+EPhz/xUkax+IdZvp9W1VFfcEnmbO3PPKqFB5PIPJ616XQ1yqMeyS+5JMObmlKS6tv722FFFFID4Y+LMLSfFfxQqgk/2lNj/vo1zZs7hhxC59flrtvHqo3xn8RITydTmx/30atfZYok3eUPmPHegDz5bG7bA+zyn32HFXbDT5vMUSRMADnOP0rtz5CLs6t6YqPMch+UHP0oA5fxHpapHFdQKzAp84HIBrm0TzDivTr+FIdOmkkAx5TNj144rzi34lARQDkcZoAmtdHuLgglWAPoKtt4fdeGBx712WnQotsrbB93Oagu2VkbgAepP60AclHofzbQWLegqrrmmtawrJgjtXY2Bh3ku8Z5OG6Vl+Nxb/ZFEcisc5wPSgDmNLtxcTeWM/NxXU22gpHEv7snjoawfDLJHqKs5AAI6/WvQZLqzWJf3qA9/moA5ptJhV9rQsT7VYg0W1Y8qyk1py3Ni7A/aFzRHfWCkBrhfyNAHHazpy2lxsAxkEj3q34d0qC9SQTBuDxipfF15bXF5F5Lhgq9cVe8D3lnE7x3LhTuJHXpQBpyW0JtRaqvKjoOtUE0SEI7YcL9K1pZrSGXzEuU3H37U2S+t5F2tcptzQBn2GmJFKqjJ3fLisrWNM+yXO1N2CMnPWuogvNPTl5gXByvWkubS3vpxcM4YYHftQBiw6fFc6QFZeVHTNUV0FR84VuffNdBDdactxNFPIFToMZqMXujJ/y9HHpzQBmw6FA0J8xGzng1dtdJt2sJ7VuQR1FSnVdHC7ftJ/I1Lb6ppEcMrrOCdvTmgDyua2aO+eJgRtkIHvzXrWm2u2wjYL8oRc/lXluqTBr95Bj75/nXoei+IrP+y0jlchto3DHcUAXpVLMAKUBlkCt04xVeHXtLMnLgfUGlOtafPOcTKpBAGQRQBeuIVa0k8z7rKeD9K8x09Uj1u3PBXfzmu98Ratbw6VJ5c6s7KVTHPJFedadDJd3oWNvnALCgD0XVtNtGuEl4ywzn34qt/ZNsSeg9+Kppr1xawLDfW4YoMZIpg8VQfe+z4GelAF9dKtIeeM+9UPiBaommWL8Fixx9MVaXxNp5HzW/PvWD411xdQe3hjAWOME4HrQBueDLWN9IWRtud5XB+la0lnDbvkqMetcf4b1pLezMJfo3QjrXQt4ltFgHmx5x0z70AXRBHJkqOOucVNY2ySXKqAevJrHPiy2RSEgAHrjimw+L0VyUiVTjigDkPG8SL4guvLxgOa6nQfLXwhZhoGk4zwOnJrhNWvHu76eZ+WeQsT+NbmheKbix01bIRo6p93I6DNAHZwW0X9nAbdpcnIxVT7NChOYJGx6DrWIfFlycMVjX220DxddY48v/AL5oA1ddCp4YuwIWiBPG4Y7VxHhl0XxDaF/ub8H8jWjr/iK71Cz8h3AjPUADmuctpWinWQHDA5BoA9k1G3UygIpYcHmqvkTAjbGBXIv4k1B1A+1HgDsKptr2pbs/a3HPtQB30UUpnUSR4TcOa4f4nbH1pSjA/uhwD7mkh8RajjDXTZyMEisTWbh7m6aWRyzHvQBRgT+Js4p5IziiM/Lt/EUpXPNACHp7UhxilxzSEd6ANXww6w6pBJIAV3jOfrXrl7b288cTRyZUrnINeIQSMjjDEY6V10WuzLaxqszAY5xQB3i2MG35nP50G1tlYZfC55ya4JdamZT++fP1pG1iXo0zEe5oA2fiNPAxt4LZ1ZVySQc1L4CkT7FNHvXO7kZ9q47VbxrifO446CrPh69+y3BLNgMMGgD0iO1j53MRmntbxKnytk1yEmtAtjziPzpDqg2bhOQc8EE0AdUgW1d5Nwxt6muEu7pH1cyZH+syfzq1PqgMRLTFmwR+PaudVm87cW6mgD1FTDcW0bGVDjnhhTTHbn/loMfUVxcN9ttCA3A9arJqjq4/eH396AO6mS12YEoz9RWH4jvYobeK3Rwwzk8+9Yt1qhkOVfArNvbnzcdaAPQPDGo26wFHAIK/LzV9Tbu58yRAvsa8603UHhK847Vo/wBsbGLb8n0x2oA7dpdPIx5y/wDfQphvbaxgmkhVWYocMTkCuHfVlV++PaorvWDJbNGhPPSgCnqkqtdud+8bsk5p76oDEEMfSspmy3XvS54oA0BqzZO2Ffxp/wDajNyVAPsKy8GlAbOOaAL63ZafLcgjHFd54Z1lfsSwuiPtUAYOOMV5qBhs9/WtDT7mSA/K5HFAHpc2o2+BshGfdhTI9QV+ixqccfNnNcIdSnH3XOPpSHVbjdnf06cUAdT4h1aRbQxKFxjBrgrl2dstVu9vp5x+8kOOe1UHbP0NAH3T8Av+SPeGv+vT/wBmNdRpuh6TpuqalqdjYxW95qkiSXsqDBndECKzdshQBXLfAH/kjvhr/r0/9mNaOoeMFg+KGl+BbWwFzPdabPqV3P5+37LCjqifLtO8u7EdRjaTzQt0uv8AT/QHtf8Art+p1NZ2k6HpOk3mpXmnWMVvcancfar2Rc7ppdqpuJP+yoGOn5mrl480dpNJbQrNOsbNHGz7A7AcKWwcZPGcHFYHww8W2/jnwJpXii3tjafbYiZbYybzBKpKyRlsDO11YZwM46Chdbf1f/hgfT+v6/4c6SiiigAooooAKKKqT6npsGqW+lz6haRX90jyW9q8yiWVUxuZUJywGRkgcZFAFuiiigAooooAKKKKACiiigAooooAKKKKACiiigAooooAKKKKACuU+H3gyPwrd+ItRmvhqGp6/qsl/dXXk+Wdp+WKEDc3yxoAo555OBnFdXRQtHf5fk/0QPVW+f5/5hRRRQAUUUUAZnivT7zVvDGqaVp+o/2bd3lpLBDeeV5n2dnUqJAuV3EZzjI6VD4I8Oaf4R8IaV4Z0uMJZ6bapbx4GN20csfdjkn3JrZooWl/O34X/wA2D1t5frb/ACQUUUUAFFFFABRRRQAUUUUAfC3xYuZIPjF4jkjYBk1SYjj/AGjU9p4mHkBXhyc8/Wsz4zt/xdnxR/2E5u/+0a5iO4kXPzH35oA7VvEiK5xbjPrQviFwflt0HvnNca9w3vSx3D8jJ5FAHTa14iuprdoVIQMuCAB0rlVcq4bOD2xSzTbxtPJHrVQuc55/OgDcGtX20ILhuP5VHJqNzID5kznP0rJWQ7s4pwkI+9zQBeN5Pj5ZTj696rXc8khH7wsB61D5mQcdMVHIzHPtQBNBIS/DY5rSFxIw+ZjjFY8Jw3U1ZLHjtQBeM3rSpNgjrn+lUVLdSTRuIcfjQBLeSfvTzwKW0uPLcEHFVJ25561FHId/rQBvPeZcncc/WlF+wXG7n6VjeaeDn9aQTHJxQBuC+yPvfhVmDXJ7dWjR+CPyrnFmyKilmKsOvWgDWS7PmPuyxYkknvUT3Hy1Q8wgA9aRnPNAFmWYsRSG52RsMkGqbMdpGTmonZtp6n3oAjlk3OTnvmrVteNHHjJ6Vnsc9eKkjPy55oA0xecY/wA9KRrzJIyfes8t7U3n1oAvT3TvDtZzgVFZXz2twJI8iqrueg/Kogec0Adf/aQ1WNFkXJx9MnFUbgW7MVUbGAwfrWNaTyQOdjEAjselEs0jOW3HJ6+9AFyR2V8dR60XGx49xPzDpVLzWPWmsxOPmNAE8Uuw4BxznipJr5mwOTiqIPNL0agCz9qYnGT04oM7ZyCc1XxTvpQBGTlic9TmlVtv1prjDdaXtQBJ5zdM8U1pm6U3HvSGgBWkYjb70w9KUdKT/GgCdJG2jLdqaJG9aaQcAe1N5oAnWQ1FIxZuaUenShhhuRQBJZwtLIQoye9TGBie/wCNbXgmzW4lmcgccdK6G40W23dh/wABoA4PyGB+bpT0s2aPdjH1rtf7Ft1bOVxn+7U7aTAI2ChTkd1oA8424ccZAqy8hAC1FdL5dyy+jGpZUOxXPQ0ANLnqGING84O5iabtzS7DQAjytkenvT7aYtLzk1FdLsIHtmnaau6Y88YoAtPI3c1IszYHNQyqS1CqR/8AroAm8zIyT9Kru5VzipFU7gO1V3++etAE/mNsxk49Kid29eakVMxbhn/GmFOeaAGhnHO6nc7TSMvycU1/ucGgB8MjbuvFPeVt3BqG1+aXB9KmkUZ9qABJWLDk5BpzPkc+lMCDOelSFRtxQBEOAc05T2FIMEcnFPCgIDg80AA3H0xTsNnGacoz2pSvX6UANAOPepYjgn+dRbtoxT4znkCgCZmzgCm5pM59qUDNADHByKaRkfrUjjjGaapwvP0HFAH3N8AuPg94b/69P/ZjXP8Aw7kbVf2ifiVqblium2+m6VBkH5R5bTOB/wACkFdD8BP+SQeG/wDr0/8AZjXLfBYGP4u/GG08wJP/AGxayjjor2q7W569D+VEfifkm/xS/JsJfD6tL83+aR7DXk37OjtZ3HxA8Nkts0rxbeeQDnCxTbZlA/F2rX8AeE/iZo3iFr7xZ8Wj4p00xMq6ePDttZYckbX8yMljgZ475rD+BIWT4lfFy7jfcjeI0iyBxuS3QNz9Tj8KI/G/8L/9KiE/hX+JflI9erwXVvC2n/Gr4xeJ9L8YNdXfhDwiYLO00qO4kgiuLySLfLNIUKsSgYKvPQn1Ofeq+W/Cfwh8P/E3x/8AFX/hLtW1ye0h8STRxabbXzQ2schhXZc7AMNMobAJyOMEMDUrWdrXsm/xS/V/PXzK2jvu0vzf6fdc6T4o+E7PSNH8CfArw1d6lYaF4h1K6+1stwzyx2MYaeS3VzztJcINxJ2jB3c5d4O8LaZ8H/2hNL8LeE2ubLwr4s0q4l/s2S4eaOK9t9pLoXJYFozzyc/QADhfhlqOryfE74Z6fr2rT6s+ia34i0OHUJ23POsUa7N7d228c+lesfEkCX9pj4WRowLw2mrTSDnhPKRc/nWkXrGV/iu36crtf5JP11M57SVrWt9/N0+eh5QfBPg74geB/iR8SfGN9ft4t0jUtRSC++3SxvpAtiTbxxxhlXAAUjIySxwQa3rnxpBofij4P+MviDqS6dt8IXk2oXFwhDeYyW/8IBYsSfugZJPSuZ174d638VT4k+MHhdtN0uye8EtpoLxu9v4hjspW/eXq7wpMjIcLtxjGTkl67OPVNC+KPxY+DPii40mM28+jahfw203zC3uIzEB6Btjg4OOwPpU0U7RWz0uu3uS19Za6eWpVa15fP/0qOny2v56Hp/wk+Lngr4n6Dd6t4ZvZ/wDQT/ptrcxbJ7cc7SygkEEKSCpI7dQQOa1P9pf4PWOuaRpTeJmm/tONZBcx2z+TaqwBj84sAybs9MEr1baMGqGoxR2P7WOsrZRiNdS8Bm4vtv8Ay0ljnKRs3vs457Cud+H/AIZ8Px/sJXsI022jjvfD91f3RxzLcBWZZGJ6sCiY9NoA6Ck5JQdS2iV7fOSev/bt19xSheoqfVv9Iv8A9uPpJWDKGUggjII70tcl8F7q6vfhD4QvL1ma5m0S0eUtnJYwrknNdbWlSHJNx7GVOXNFS7hRRRUFhRRRQAUUUUAFFFFABRRRQAUUUUAFFFFABRRRQAUUUUAFFFFABRRRQAUUUUAFFFFABRRRQAUUUUAfA3xpY/8AC2/FHGB/ac34/Ma5P5gc8Yxwa6/41p/xdrxR0P8AxMpSP++q5IgYHtQAnvSof4fTpmmse1Irc9DQA48GmHrTmz+FRnd60APwKaev86cM46UnselACDHNMZtoNS4XHvUcwAPHNADrX5pK1I7VmTK5HXqKy7VlWUbjit4XESqPn6igCoYyv0p0dvuPf64p7zQtyJAeaaLqKN+WOM0AZ+pqYpdoqqnUnFWtUmimkDRtkYqtF160ASeg9Kb3/rSnFJ/DntQA5O5zzUUwqVMbvUGntGGH8qAEiBaMfSjbk1LAoAI7E0NtzQBAVpAm8EdOKkbB7UKVCt64PNAGWeDTk6UwkeYQPWpkAXA9RmgAxzSDrTzt5yeaQcD0FAEcgwneo1HNWJl+TNQLkEUAPYfw0nQdaV+gx1oPQe9ACA80P05oHU9aG47Z4oAfZ4NwoqzcRKrnb0NVImKsGXGakaZm6kAUAOAwc1NbpvbHHXrULMwUdCPXFJHM0WCCPrigCGcfvT35pVB20SDcS+TnNKgbB60AOQAKQabs54peRnOKQ85xQAbcKeKiwc8etTHeQVOMetMC4PH60ATMowo64pg7inHdnK/Tmk2sDyKAHKKbKMnNKpyKH5NAHZfDaMNBcMzY+cD9K6meLLkBs81wng7VRppljkUMjYYeua338SRgb1ReT3BoA1zbmrCRqIvmbvXON4ojxnYPpg1FL4mDRNtRAcH14oA5PWRGt5OVIOHb+dAmX7OinrVaZ/MdmfGWJJ+tAxhcZwRQBPvXPBo8wBvWoduB3o20AF4+9lwMAUunlUkOTjPfNRy+vJFLCo3igC/LIhwVOaaJFz2qDnjP4UnQg80AWPMAJ6VUdsuakzk89aifH40AWYpE8ofKS3cZpC4zn9Kii+ZfSlPXrQA95F24A/GomwRjNLtGaR1UjIPTmgAh+WYc8CpXJ8wtjvUKLkdql7nmgB6uacWyMUxV555p23GfagBrAZ6jFPDkqBjp+FMJFBxtzyR3oAkR+OfyzSF8nimY4B9qVRjJ4JoAX8R9KcD8wwMU3n04oU4Oe4oAlEmD/wDWp6tx6VFu7jGM+lJvXHfFAE3Uc0pPy4qDd37Uof3OaAPuz4Cf8kf8N/8AXp/7Ma57Sv8Ain/2pNZtpPkg8V6BBdwseA09o5jdR6nY6H6V0PwE5+D/AIbP/Tp/7Ma7KW1tpbmG6kt4XngDCKVkBeMNjdtPUZwM464oWkk/X8rf8H5A/ha72/Bp/oPuJo7eCSeZwkUal3YnhVAySa8t/Zfgln+H994puP8AW+KNavNY+6RhJJCsfXtsRSPY16o6rIjI6hkYEMpGQR6GmWtvBa20VrawxwQQoI4oo0CoigYCgDgADsKFo2/K343f5IHqkvO/6L82SV4z4s8DfFLRfiHrnij4T6p4Tit/EUMZ1K015Z8RXMa7BNEYgeSuM7uMjoe3s1FJrW47nhmofBDV7D4X+HNO8L+ILZfGegaodYi1O8RhBdXUhJnEgXLBHDEcAnAA7k1ufDXwN46b4hXnxA+KOpaBdaytiNN0yz0RZRaWsBYPI2ZQHLswHrgA84IC+r0U+r/rpbT5aehNtLf09b6/PU+fNO+HXx18H6LqfgrwL4h8Dv4Ummn+wXGqpdf2hZxTEkqoQGMlCzYLZz1OBwJ/EHwQ8T2H/CAv8P8AxJZadc+DNMnhgmuw+Lu4cxkiRFU/upAJQ2DldwIzivfKKFdW79/RNL83+o5e83fr+rTf32R5D8PfAvjLT9b8WePviPqei3niLVLBbKCHR1k+y2lrGpO1TIAxLMSTnPTqc8eQ/Cf4ffF7xH8AtI8L6N4t8PxeCdetle6e8jmOpWcTv++hg2gxshwSN2D85GQBmvri6hW4tpbdyQsqFGI64IxxWN4A8L6f4K8HaZ4W0ua6mstOh8mF7llaRlyT8xUAE89gKFbW60006aXbv6t389Qd9Lef6W/I09IsLfS9KtNMs02W1pAkES+iKoUD8hVqiim227sSSSsgooopDCiiigAooooAKKKKACiiigAooooAKKKKACiiigAooooAKKKKACiiigAooooAKKKKACiiigAooooA+CfjYT/wtrxQeg/tKb/0KuQGMA817l8UdR+GcXxC12LVPBmqXl6L2QTzR6qY1kfPJC7eOe1cydY+EfT/AIQHWP8Awcn/AOJoA8z+X05oUjtXpf8AbPwj/wChB1n/AMHR/wDiaP7Y+Ef/AEIGs/8Ag6P/AMTQB5m7D1qEnnjNenvrXwhxz8P9Y/8AByf/AImmHWfhAP8AmQNa/wDB2f8A4mgDzbcduOlIWOBg816R/bnwhH/NP9Z/8HZ/+Jpf7e+EPH/Fv9Zz/wBho/8AxNAHmvOaa2cV6Ydf+EP/AET7Wf8AwdH/AOJpP7c+EJOf+Ffazn/sNn/4mgDzPJB9+xqTJKgFj09a9J/tv4Qf9E/1n/wdH/4mpE1n4Q5wPh/rOf8AsNH/AOJoA8vHDbd2T6+tSDOPavTzqfwh6/8ACA6x/wCDk/8AxNPTU/hGyn/igdYGP+oyf/iaAPKsZH60Ac16qNR+ERH/ACIOsf8Ag5P/AMTTf7U+Eef+RB1n/wAHR/8AiaAPMNuacEyefxr03+1vhH/0IOsf+Do//E04av8ACQ9PAOsf+Dk//E0AeZrGu4ckCpZERFG1jyOtek/2r8JMf8iHrH/g5P8A8TTZta+EiYz4C1g/9xk//E0AeZoCrEAkA9s0nfn0r0b+3vhGD/yT/Wf/AAdH/wCJpU134RPn/igNZH/caP8A8TQB5sSfpTeMHdnPp616cusfCNjj/hANZ+v9sn/4mnDVfhGR/wAiDrP/AIOT/wDE0AeRldr84FWoJd0XlOAyAYGQMj0wetenXd/8II8F/AGtHP8A1Gj/APE1WGv/AAfUcfD3Wf8AwdH/AOJoA83ManBHWmlDjpx3r0v/AISD4QZz/wAK91n/AMHZ/wDiacNf+EP/AET7Wf8AwdH/AOJoA8zK/uxwR/hVYgZz1Nep/wBvfCE5H/Cvda/8HZ/+Jpr618Hl/wCae61/4Oz/APE0AeYAUoGfWvTRrnwe/wCie63n/sNn/wCJpw1z4QEc/D3Wsf8AYbP/AMTQB5gRTti7RzXpv9tfB8nn4e61/wCDs/8AxNJ/bnwf3Ef8K91r/wAHZ/8AiaAPMAo4XH4Zp5XaQP6V6Z/bnwfwT/wrzWuf+o2f/iaX+3vg+P8Amnusj/uNn/4mgDzM7tvPIoGGGOMdq9MOufB/JH/CvtaP/cbP/wATSDXPg/8A9E91r/wdn/4mgDzMj5chRj60LvyAQAPevTP7d+D+B/xb3WvYf22f/iaDrnwe5/4t7rR/7jZ/+JoA8x9jil6HH5V6Z/bfwez/AMk91rj/AKjZ/wDiaU658Hyf+Se60f8AuNn/AOJoA8yKjHHWgkegr04a38H/APonutf+Ds//ABNR/wBvfB4f8081r/wdn/4mgDzY9Pu9e9KAffmvSx4h+EAHHw91r/wdn/4mlHiD4QE8/D3Wv/B2f/iaAPM8EdRinNwOgr0w658H8/8AJP8AWif+w2f/AIml/tz4QMP+Sf61/wCDs/8AxNAHmUO5ckcgVYMr42tkAV6KNc+ECZx8P9a/8HZ/+JoOvfCFuf8AhXus/wDg6P8A8TQB5yWOM54pCwIPHOMfWvRf7e+EGP8Aknutf+Ds/wDxNH9v/CDH/JPda/8AB2f/AImgDy8rzhlHX1qbZ8uF4HYelekDXfg8xP8Axb7Wuv8A0Gz/APE1J/bvwgA/5J/rOP8AsNH/AOJoA8yAGfegKx6V6gusfCFgG/4V/rPt/wATo/8AxNPGrfCHg/8ACAaz/wCDo/8AxNAHlrqT14pAuD8teoyaz8Ic8/D/AFn/AMHR/wDiaZ/bfwgU/wDJP9Z/8HZ/+JoA8zxxz+FKMn7pr0o698If+ifazj/sNH/4mlGufCHGR8P9ZH01o/8AxNAHmZVjz0phB5r1Aa38ISf+Sf60f+40f/iaDrPwgPX4f6z/AODo/wDxNAHmEedpye9ONenDWPhAv/NP9Z/8HR/+JpRq/wAISP8Akn+s/wDg6P8A8TQB5fnPvQgAYFhkZ5HrXp41j4Qf9CBrP/g6P/xNH9sfCH/on+s/+Do//E0AeY2yb5dozgk8E9qsNCRIRjHPrXoyax8IVcFfAGtBs/8AQbP/AMTVqPWvhLMcjwHrIP8A2GT/APE0AeYJCR9Kk8snJxXprav8JgSP+EC1j/wcn/4mlXVvhM3y/wDCCaxz/wBRk/8AxNAHk7L8x6VKoGz+deny6h8IlAZvAWsk5/6DJ/8AiaaNW+EYH/Ihaz/4Oj/8TQB5htz6dOaULwBXpv8AbHwi/wChC1j/AMHJ/wDiaBq/wjz/AMiDrH/g6P8A8TQB5nk/nSP+temnVvhFwP8AhA9ZOf8AqNH/AOJpzar8I+/gLWM/9hk//E0AeXYPNB6c8V6j/anwj25/4QLWef8AqNH/AOJpP7U+ETf8yFrP/g5P/wATQB5eCfwpRXqC6l8I/wDoQdZ/8HJ/+Jpf7R+EZ/5kLWP/AAcn/wCJoA+nPgD/AMkd8Nf9en/sxruq5X4SSabJ8ONEk0ezls7A2/7iCWXzGRcngt3rqqACiiigAooooAKKKKACiiigAooooAKKKKACiiigAooooAKKKKACiiigAooooAKKKKACiiigAooooAKKKKACiiigAooooAKKKKACiiigAooooAKKKKAPhj40f8lV8S/9hCX+dceRn/Guv+Mh/wCLqeJiQP8AkJS/+hVyRxkD9aAGFf7vSkbPT+tObp0pCPpQBC/SoGqZx8wqvN1Gfy/GgBAT69aU9femDpSj6ZoAXBzzTs5PNRj1pVJzzyaAJsYP6VLAMvgdc8VCvOTgH6VqeG4Y5tUjjkAIINAEj2rCBG55oWBwM4611N1ZxrlAoOD0qqbZVK8D3oA594yo/nVdgfc+1dvZ2NvMwTy0bPUkVx2qrs1CaNcbVkKj8KAIBhfpTuOvPIqPd1/lTlP86AJCcLzUcoDAsxAwPzoJ4FVbpicdaAGkgn681LCoJJA5xVUHn09a67wLo8OrQ3bzbdsYUD6nP+FAGPYRb5ihxn09quNZuFEn8J7/AErqrLwqlrO0pkjcZ+UYNX20eL7OgEaAelAHAa7D5ccZI4IOK53p17V6vq/hw3sEYjeNSvrXl99F5N/NEw5R2U/hxQBAfWpOce+KdBA0sbFcEA4zSrE/zL/SgCNPvYxRKpz609Y33cqfxqSWFvL3YOMDn0oAqdOKehJzSbc8elPRflyKAEJAOePalOKY3Bx09Kk459BQA0kk460np60Y59MUh6mgBQBt9qTgAEUHHIzSFuelADv8ik9+gHWlGCKVsf3aAEH3qdjmhBuf05p7Kd3FACHAX61Bt9KsMny/jVdh70AGPWnKORUff3qRMk570APJG7vSk/h6UD73Y0N94UANLZI5/Ck3dQDx6U1vvUgHPNAD+e5pM/KM0dh3/Cm/yoAcjLn3qUFTiq/epMnjNAF2JMxgg1Ns+UUlp80Knr9am2kjHegCq6lR1qvN14/GrjLkfX1qlMMNg4oARDyO9PXrio16e9Sr1oAcpwNtIOo+tHbsKQnBoAeemBSg8Y9qYD3zSpyD9KAHe9NPHelyMU0mgBQ2KuWAJJ+lUx1PbFXdNbBY+1AE7j5vrSwDL+9I5GevNOgZfM7c0AMvBtjX8aqZNXL9v3a/WqJOQeOaAH9MZpT0pgPFBOD7UAOXr3xT93IHaoge5P50oPPWgCXPHt6UAEU1WOeKXcc9qAFV+O9Kr/MMU003tgcUAfcPwK/5JJ4d/wCvT/2Y121cT8Cf+SR+HP8Ar0/9mNdtQAUUUUAFFFFABRRRQAUUUUAFFFFABRRRQAUUUUAFFFFABRRWD4h8aeDvDt/Fp/iDxZoOkXkyCSK3vtRigkdSSAwV2BIyCM+oNAG9RWN4p8UaF4YTTX1y++yLqd/Fp1mfKeTzbiXOxPkBxnB5OAO5FbNABRRUd1cW9pay3V1PFBbwoZJZZHCoigZLMTwABySaG7ASUVX0y/sdU0+DUNMvLa9s7hBJDcW8qyRyKejKykgj3FZWt+MvB+h6rDpOt+K9C0zUJwrQ2t5qEUM0gY4UqjMCckEDA5Io62Dpc3aKKz/EGuaL4e086jr+safpNkHCG4vrlIIwx6Dc5AyfSi4GhRXOaB498DeIdRGm6B408OatelS4t7LVIZ5So6najE4Fauu6zpGg6bJqeuarY6VYxkB7m9uEhiUk4ALsQBkkAc0PQFqXqKzvD2vaH4i0/wDtDw/rOnavZ7zH9osbpJ49w6ruQkZGRx71o0BcKKwJvG3gyHxEPDk3i7QI9bMixDTm1KEXJdgCq+Vu3ZIIwMZOaueI/EXh/wANWaXviPXdL0a1kkEaTX93Hboz4J2hnIBOATj2NHS4dbGnRVbStR0/VtOg1LS761v7K4XfDcW0qyxSL6qykgj6Vk6l428GabrqaDqPi7QLPV3ZESwuNRhjuGZ8bAI2YMS2RjjnPFHWwdLm/RRWH4l8YeEfDEsMPiXxToeiyTqWhTUNQitzIB1Kh2GQPai4G5RXNaH8QfAWvalHpmh+N/DWqX0oJjtrPVYJpXAGThFYk4AJ6VP4k8aeDvDN1Fa+I/Fmg6NcSp5kcV/qMVu7rnG4B2BIyCM0Ab1FIjK6K6MGVhkEHII9awdd8beDNB1RNL1zxdoGl38iqyWt5qUMMrKxIUhGYEgkEDjnFHWwdLm/RRRQB8MfGfj4peJew/tGX+dce/04rtPjR/yVfxJ2H2+T8eazdJ8PzalZ/aI8bM9cc5oA51FbecnilwSxXGa6o+E7pc4l/wDHafD4SuOCZu3TbQBx80ZQfMKpTDoa7nUPC93H82PMBHULXI3sJRihXBXqPSgCgORS+p/Kl2YbOc0HH3cYFADQDnH5U9QPSlUCjbwWP1oAeOK0/Ds62uqRysOMGstenSrNtE0kyqvLUAdnNqsMkrHHGetNF7C5HPU9RWbcaa6W6ljz6Y6VDDZPuyv4nFAHTWN5DDKxdgOCOveuJ1CTzL2aQZ+aRiPzrSmsJVg+UMxOPrWNMpjkweDQAh6Ugb0pyqS3FEcTM33TjFADGYk1WmOT/kVdkjYDhenoKpTqxbgfWgBgJ7DJr0T4S4NrfL2Lp/Jq882gDv8AlW94L1mXRr2Z1QOkgAZScfjQB6tIm1TjmoyW2hT2rlL3xs5iby7NQSOoaqS+MJlOTCp980Ad7btlyGXPy14hrTeZqt4/Yzufzau/tvGflwS+ZbgyFTsO7pXnU58yZnbuSaAL+iqGtZfl7/4VGM/aGUk47VDZXTW6uuMhximifDljzk5NAGgMbc7RU9wqjS5H2jIIrLlvAVAWllvN2nmDuSD1oAqJz+VX4kX7OOMms9TxgmpxMBCqdTQAsq85xnFCLmmFwalhK55NADL2JYwu3HPWq/b1zVzUGDIgAyQKpv1yfWgAPOaSlx9MGg8nigAXnp0z60o/vHk0mOnpS4/KgCSLlsVYH3qhtuZQMdqvLD8x4/8Ar0AQsn7vPeqrqOpFaEsZC9KoSYU8dKAItmGPWpIkz+VNC45xViHLJ16D8u9ACJH8wPHFNkUg8CrAyy56Ux1x3GKAKjjvTT1qWRc4JqMrtFADf8aB78+tOwCaQrzkUAIM5H1pxPB60pHA7fhQ6/L15oA6LTLPdYJJg8g84pRBhsda67QtNX+w7Vm6tGG6VQ1C2RL9VyOuOnvQBzUtu23jAxmsi4XEuM16Guhq8O9JDj3GcGuT8Waa2n3cA6+ZHu4HvQBjKD9Km74pijH/AOupR0FACY60yQbRzkVMOBzgYpkvK59+KAIlz9KmjGFOagxzmrVuP3Rz370AMx8vTtTDkE1Lj1qPHXmgBpJFXNOBYHHHFVMd/StXQVDSSf7vWgBj/epYR+8z3qzcxDPTBpLeL5hjqaAK+o/LGhPOSaoj8/xrS1eE/ZoiP7xzWYO1ADweOKQnPP8AWgjr05plADj0oJ545pOg65pB1/HtQBMh3Y9acBzUUYyw96fQA+m80AZBJOMUmeKAPuP4E/8AJI/Dn/Xp/wCzGtjw34q0/wAQa54g0rT4bonQrtLO5uHVRDJMY1kKxkMSSodQ2QME8ZrE+B0ixfB3w/NIQqJZlmJ7AFqwv2Vd138J18RS7TceINUvtUmYAZYyXD4zj/ZVR+FEdW+yX43VvwuD0S9fws/+B956tWD4b8VafruueINFt4bq3vdBu0truOdVG7fGsiSJhjlGVuCcHIPHFZngvxVf63488a6DcwW0droN3bQWzRq29xJbrIxck4J3McYA49etcvbuNH/auu7dSqReIvCsc7gAZea2nKAn/gEn6e1EdZJd1+nN+S/EHpFvtb87fr+B6zRRRQAUUUUAFFFFABRRRQAUUUUAFFFFABRRRQBg/EXxFH4R8Ba74nkQSDS7Ca6CH+NkQlV/E4H414L8HP2fPBfjLwJZeN/ijp914j8UeI1/tO6uJr6eLyxKNyIqxOowE29c4JIGAAB6V+1XDNcfs8eNEt87xpxc4GflVlZv0BrpfhBdQ3vwo8JXVu26KTRbNlP/AGxWlBXc325fx5r/AJL7gk37q73/AA5bfmzxf4y+G9N+Gfwz+GeiSa1NNpOk+PbGRLq/kAMFt5kzhWY8bY0O3PHC9ug7T4d/tEfD3xz45TwjpI1i2urhJJNOub20EVvqCIzAtCdxYj5HI3Kv3SOoxWd+17p9lq+geAtK1K3W4srzxxpsFxCxIEkb+YrKcc8gkUn7SFra2Xir4PXdrbRRS23i+3tYCi7RHE6EMgA6Kdi8f7Iq6bcvi6zt96ir/l+IVdFddI3+5ydvn+B0vxR+Nfg34b6td6b4kXUVmt9KTUgYIkYTK0xiWJMuCZCwJwQFABJYYNcN8VLO5+Nvwsh8WWWu3umeARolzqL6Wq+Xd311HvKJOQSoiUoDtBOT9FYX9c0XTtW/bb0a41C3Wd9M8FteWu4ZCTfa2QNj1AkbHocHtXqHxU/5Jj4q/wCwNd/+iXrnrf7u5vfVr5OS/r0RtTX79RW2n4qL/r1Oe/Zm/wCSAeCP+wPD/KuN+I/7N/wt1LRvFWv6jY39zrt4l3fHVbjUJS8MjBnXCKyxlU4ABU8AAk9a7L9mb/kgHgj/ALA8P8q579qDxNfSaLZ/CvwvibxT4zJs0Uc/ZbM8Tzvg8KF3Af8AAsZxW+Li5VJKPxO6XzMMLJKEXLZWb+Q39nLxlDp/7K3h/wAWeMdQaC10+xkFxdSBpSIYpXjQkKCx+VVGACarftM/2H42+HHgXkahoWueKdJ5BeMT28zH6MuVb2Iz2Nej6f4B8OQfC+3+HV3Zi90KPT0sJYnJQzIFAJJUghifmyCCDyDWV8R/hJ4T8cfDey+H96b/AE7RbEw/ZVsJlWSJYlKooaRXyNpxyCfenXalUcrXXMn6pO7v+FvmKinGCjto16XWn3a/gV/AXwN+FngTxHH4h8K+Fhp+pxRvGk5vrmXarDDDbJIy8jviuGvPD+m/GH9o3XrXxRE2oeGPAkNtDbabIx8ie+mHmNI6j74VQFKtkHoRjIPM6d4Hl/Z5+L/gWx8H+I9bvvC/iu9k0/UdN1GdHUTFV2zKEVVB+7zjOFIyQcCv4V+Eui/E341/FZPF2ra8+mWGvQv/AGRbXpitbhmhbbJKByzAY242kY6kHAlPmkmtbJ/JppflK69Uxu0U09G2vmtf/kbPyufRvgrwR4U8FrqCeFdEttIi1G4+03MVtlYzJtC5VM7UGAPlUAe1c5+0f4tvvBfwc13WdKdk1Ro0tLFlxuWeZxGrDPcbt34VxP7MVtqHg7x18QPhNJq99qmj+HJbObSJLyQPJFDPEW8vIwABheAAM5IAzirH7bsM8/wUjjguZrUtrdiDNEfmjBkwGHIyQSCORyBSqLmUUtVLlXybS+XYqD5HJvRxu/uV/wAdzV8Dfs9/DXRPC+mWepeHLXVNYgnivrnVZ2f7VLdrhi/mg71XcM+WDt9QSST0PjH4R+BfGXjOHxT4s0ptaubezFpbW13KWtYVy5ZhEMAs2/ktnG1SACM14V8avg7p/wAIvCB+LHgvxJ4mbxVo15HPe319qHnPqSSzorrNwM/eHTAIyGDHBHsnxn+H/iT4kaXosnhr4k654Hktg8kraeZMXKyKuA4SWP7u3jJP3jTk+aPMl127adPlp8hQXLo3ut+9u/z/ADOF/ZYsF8N698WvC/huaWbw9pGshdKRpDIsUpjbzI1Yk52kIpzzwM8muJ+Gng34Y+KP2VPEfi7xZZ2N54imW/udb1a5Oby3vVdmUBz80Z/1Z2Lw27kNu57L9mTUpvhzd+M/hH4li05f+ERj/tNNUtITG19bSAu0sq85dQUGeeMLztyfNbz4T+K/iRp2pfGzwza6PpNvqN4uqWvhGWGR7fV4oJCySXX7zZ5kg3HYF2nd1UszVM0mt9HGK5u3S/zs7re8fJlQ0ltrzN279bfc1rtr5o+nP2f5dWn+Cfg6bXXmfUH0iAytNnew2jaWzyTt25J70nxK+EXw8+I9/aX/AIz8Pf2pc2kRhgf7ZPDsQnJGI3UHn1rQ+EfjK18f/DjRfF1pb/ZV1C33SQZz5MikpIme4DKwBwMgV0WpXlvp2nXOoXkgitraF5pXPRUUEk/kDWmIa55Sl0bfoZUE+SMV5I+aPh98M/Aejftdm18D6EdNsvCeiGe9dbuabfeXGVRCZHbGImY4HfrUvwe8JeAvHutfFjUfiJpun6t4gi1+7tL19Q5ksrFRtgMef9SAqth1wfl68V1v7IdvNqnhDXviPqETpfeMdZuL7LjlbdGMcSfQANj615Z4t+G2rftC+IvFPjrwfeWPhSxiMuj20oSXzPEBiIDG4KuFWLcqqpCsSB8wO1cQ1JWjLfld/K7Tf3N8tlqaKzbknpzK3na6/HWXY779n/xHceE/2S7vxHdSz3Vlo8eoy6W05JaS2jkfyRk44OMD2wB6VJ8HPgb4L1r4Zw658QNDg8SeJPFVumoarf3pZpg0v7xViYEGHaGAJjKk45OAAMrXPF83jH9jHxgJNFttC1TRbWbSNR060ASG2lt2UMsY7JswQuTjOMnGTzmu/ALR7P4Ij4k6f4s8WS+NrDRYtYttXuNRJkTy7YN5Cj+GPAIAyWXgbiBgubUZTlLVJR13dnfXzvZN9xQTlyxWjblp53Wnyu0j6ytYIrW1itoF2RQoI0XJOFAwBk+1SVzPwp1y58TfDLwz4hvcfatR0u3uJ8DAMjRgsQPrmumq6kXGbUtyYNOKaPh/4zj/AIur4lB/5/3P61v+Bwh0KEdD/wDWFYnxo/5Kl4iIxn7dJ/OjwZrtraWTW922woflOD0qCjsXkWPPfFRiVTk44rNm17SWGTdDA74NOj1XTXAxdJz0GDQBrqNyg9q8b8S7f7Uudv8Afr1KfW9Nt7aR3ukJUZCgHmvI7+Zri5klOMucmgCh1NNOPy60/aDkc+9Ky9TQAg6ZoA46ingEgDrQvUDHX9KAALjHXmt/wIiy+II426BGrFxkDgVq+FbtLHWEnkxgKR0oA9Bv4QsxVR93GBVNkXeGZec81VPiSxe4dmkHJ4ODTJtbs8jbIuD1+U0Ab1lDHLuUqGGPSvNvESbdWnxxtkIx+Ndzo2sWe8jzVHB61w2syLcajPIvIMjEfmaAJPDtvHPdbZMldtas1rDBHuVe3U1neG3jjvS0jbRjqa1NRmhaLCSBh7UAZTbTJ8uQM9qmWwhmRmbK8cYpiAbuvf1q8uxbY/MOh4oA4+4+WRhzwaITyO3NOuRm4cjk5NIMdulAEzH5cVEc+ooJI/OmnkdxQAGRwCu6qzfeOSanOS3t39uajK/r1FADfvDnP0owMmlCnaSKYUO4UACqO9GN2O1KRt546Upb5T8vIoAZ2weg6Uo6D0NIDnvS0AJnJ6U7dnimgk0qr1HGKAHCQjGenakJB7UwK3044pRwT9aAHd+DSgcdMfjTRind6AEbv/nig9QKB07A0FTye9AGno1q8shmAJUV0a6e3kByp5HbvV7wRpqy+GWuNu5yzLj8a1bu3EVvEmAMDFAHH3dpzs59qxL+3aOQttbjv7V3M1pm7Xvx3qLWdIUaPdTsPmUA9fegDz/gdKvaXC0kvCkjHaqkKgsM9+K9E8P+HVjsIZipzIgJBPqKAOUe3fy93llfbFXtE0H+1IbhgGzGMgV1FxoqfNtB6d6j0ZbixMyRLkSKVB96APOJlaOV0YYKkiofbn0ra8UWMlnelZVKs/P61jEbc0AMweQelKpwOAPrRQAccjmgBzEbaYfukdsd6Ur8vtQOaAPYNOmVfDOn8jJgX+Vc1q1wy34b15rOtPEEn9m21uVH7pQo96pX9+086v0x1Ge9AHf6RcFrVU3c5rmvirn+0bNcD5Yj/OodO15bfaW7HmqHjfVk1XUo5YvuKm39aAMNOW96sKuFHFVYm3Sba0lt38nf+lAFWmTknA6AdKsBCzj3qtdrtYdvWgCMnitCzjDwknPSszuO9bOkoz2zN14oAruoC4H/ANeqp+9WhcRFVzjis4nkg5oAXscVt+F4ZJDI0YPTqKw85JFd78NIEktLncoyCB/OgDKube4D4MLevSmQxTeaMRkfhXcXsdvGcMAD2qskNvI27YuR3oA4zWxi3i3DaMnt7VjZBNdp40too9FhmVRuZyOK4cE8UATnOwbfwqJl2mpEbgU2TaW3d8UAMJ47jNNBqZlXbUPpQA+L5iF9u9OPX3otxk9Oe1PdRk5BzQA2PoTSHk896ei8HjtTD94d6APtP4Wq7fs/aesOd50mUJg4OcPiue+BdhrmsfsreF7Hwv4lHh3VJLBBDqQso7vySsp3DynIVsgFeemc9q7H4FqrfCDw8rAEGzwR/wACNc7+y1/xL/h/qPhKT5Z/DWuX2muvT5RM0iH6FJFwe9KKu5Luk/ub/wDkkEnZRl2bX3q//tp538NPBfxYk+KXjqGH40mCez1GzGpTDwvasdQzbowOCcRYTCfLnpnrXf8AiwM37VnghUkAKeHdRZxnkqXjA4+v8q9K0rw/pGl6xqur2Fp5N7q8sct9L5jt5rIgRTgkhcKAPlArznREOuftT6/qaqhg8OeHbfTNwIJ864kM5/JVX8/enF+9Bdk//SGvuvsKS92T72/9KR61RRRQMKKKKACiiigAooooAKKKKACiiigAooooApa9pdlrmiX2jalCJrK+t3t7iM/xI6lWH5GvnHwdp/7R3wl0i98DeHvB+keOdEtN40HU5dSit2gVmJVZUeRWcDP3BjBJAcgAD6bopJWbfcd9LHh/i7wX8TNa8D/D+DXpbTXPEOn+MrTV9WktHSKGC3WSRiE37dyorKuACxx0PWuh+O3hXX/E2r/DyfRLD7XHo/iq31C/PnInk26KwZ/mYbsZHC5PtXp9FWpWat0fN+X4e6iWrqz7Nfff/NnmsnhfXT+07F4yFj/xIl8INppuvNT/AI+PtfmbNmd/3ec4x75pvx01L4hjR7rw94M+G/8AwlFtqmnT2895/bcFn9ld1KAbJBl+Dngj0r0yis5RUoKD21/Ft/qWptS5+un4JL9DyD9mo/EfSPCmmeDPGXw7Hh6z0bTUhi1L+24Lo3UikDb5UeSnGTksemO9eQxaV+09ofxd8UeONL+Gvh/WL3UpWt7W71C9hYwWaMfLjiVbpNikBScjJI5719e0Vcm5T5+uv4/1b0IilGPL00/D+r+p5Tp2pfG3UvgbrV1qfh/TNE+Ie2VNOtrSWJ4j93Y4LySJu5bhmxkDIxU/iXU/jNpXgbwjqGg+GtK8Ra8sUK+JNNmuo7dnYxr5hhk3CNSHDDPzDnhT29PopPW/y/D/AD69wSt+P4/5dDwfw94c+J3xC+MOi+M/iN4ZtPCGh+F1kk0rSY9QjvJri5kXaZHkj42rjI4XGFAB+Y1L4p0L4l+BfjTrHjf4feELbxfpHiazhXU9POqR2UkF1CNqyBpflIKnsCSc524BPudFG1raWv8Ajvf+ui7Ie976/wDA2/rzfc8P+HOh+KPAngn4hfE3x7PZWfirW45dSuY4mEkdhHDC3kw5GQ23kcZB4GT1NiLw74l+Ln7KNppfim7SPxLq+lpdLcyRiILOH82B2VANo4TOBxk8V6V4+8K6f408L3HhvVp7uKwunia4Fu6q0qpIr+WSQflbbhh1IJGRW6iqiKiKFVRgADAA9KTV016JeVr7fh9w02pKXq353t/k/vPmvWdF+OfxU0bQPAnjbwTY+FtDhuIJtf1QavDcnUEhKny44oyWj3kZ5JGQORjB9B8d618aPDnjh5PCvgjTfGvhW5tV8q3XU4rC6spl2g5eThkbkgBWOe6gAH1Siqbb+9v1urEpJfdb06nhfwv+Gfi3WD498V/E9bbTde8aWh046fZyiRLC0EZjUbgSrOcg8EjgHOWIHP8AhCX9onwR8PR8PLL4XaVrL6dG9jp2vrrtvFAYeiSNbsd7YB9VJ44znP0pRUtK3L0ta3p+PV9erKu9+t73/rTovuR4Zq1hqfwJ/ZKnsdL1WIa7plptiuo4RIr3k8w+4jKd3zyELkdAMiuj+MFh4+1z9n640TQ9PF54q1bT4LO6HnRwrGZAouHJYqMBS4wOeRgV2PjHwnpvit9G/tSW58nSdSj1KOCNlEc0sYbYJAVJZQW3YBHKr6Yrfpy/eczn1f4L/O7T8khR9xx5en5v/K1/VsyPBug2fhjwjpPhuxGLXTbOK1j9wihcn3OM/jXgvgPTfjZ8HrTV/Bfhz4bWXjTQFvZbnR9RXXILJo0lJbZIkh3MQSP7vfBIII+kaKJNyk5X1e/5iilGKj0X6afqeP8Awp+FV/Y/CHxJ4f8AGk1s2s+MJ7y91gWozHBJcrtKIe+0Y9s5wSOT55/Yf7RF98K4fgzceD9Ls7XYNLn8W/2xE8bWKnbkW+fNyyALk84PKqTkfUdFDs3tpordLLb/AC9NxptLfXV363e5n+GdItfD/hzTdCsQRa6daRWsOf7kahR+grQoopyk5NtiilFJI+JPjP8A8lR8RY/5/pO3vXIJuBz+ddf8ZP8AkqfiLP8Az/yfzrkRnPqc0hkhII470xpH243Hj0o+6fpTWoAZLJMIyN3y96ovncTV2TkEVVZc8dfWgCvGwznOOxp2Oe56cU4qgHTApGHSgBqA++RQPvdO9Oxk59uaXa2eue9ADge1A3KxZetKFGe2adgD6UAIrNt5P41LGwO0buVqHZj6UJwc9qALauwYsG2k9aZt7mhiuRjnjH40dfoKAAfKDjPNOEkmwruPWmc5GMUH0yfegCQPJjO6obm6uPu+YQOc1IGA+7261Bd4xnqaAKW7dkg555zT1LZA/KnNFwOAMjP0pisvAOfagB3LE+poB55/Glxk8HA7Z7UhTIxu4oAY/TcDzTD/AHscGnkEZz07U3oMc0AIG4CnrQOdwY4/CptqbPlXnPHpUSjllPI70AIdmeTxQ3l88kD1pz7A3G3HelRQT0AoAhKjH4UBWxu6c1K3A2gL83r6UqKcHPAPbtQBEqnJ6mgRjPFS+WyttPI68UdR6DFAEWzBxnH1oZPLJ7/4VIVHKd+xNII48bXyT9elAEKAs/tTgpJHuKk2MswK9DTsxkncvPagCHZ6U5cY59alYBWwvftTdoYk7celAHp3gKRU8HkkgYdqW+u4vNjVnPI49647RNdmtdMktY2yGOeAOtVpNVmM5kbduDZGegoA7+IJvDEg56U/X1B8OXR9Vrj7DX5IyTN61a1bxOlzpL26qwLEdgKAOSG3zFC9j6e9e0adtbR7NhzmFf5V4qu3JO7pzmvTdI8SaamhWiPMd6RBSMdxxQBsTn58e3NSwwxgjCdK59vEVi0wPmDZW7Z39pIoZZlIxnrQBxPxUUDU7baP+WRz/wB9VxhU7iOtdd8RLmK61VFjYMY02n061y/UdvegCsw6HPSlj685zUjRjqcdOlRgENyfzoAftBHH40zbx7VKQSue1MK8EAcZoAu267YF+nFMbl/apom/cIMchahYYxjOT3oAeFGD6VBejaVGKsxrkgcH60l2BuHQ0ATeFtMfUL/Yq9Bub6Z612k/h8JCFjXccdc+1ZnwtXfq9yrc/ugB9M16Bcqinp8w9PSgDz6Pw/P5wGGB+nFZniLRZrUeb5OUB5NelqEbkUapaRz6XOrKpzGcZ9cUAeKbMOM9K7Lw7pMn9nNI6YDqetc2Ila8jixlWYDFevW9qkNpHGEVUA6UAcDfaW6J83A9K5i7haGfa34DvXrs9tbygjaPyrGvPCltdXQYADPqTmgDzZhzjvXV+AdYh057iO5bajgEHGcGs3xPpUel6iYUU4xkck96n8NaLPqCPJGBt9c0AdXc6xp90u43A9BxT7e8s/KdY5huIrn7zw3dxkiJhjuKhj0i7jICqR6ncaALni+6SXSYIUbIVzXGjPUnGPat3W7K5t408zlDnBz3rKt4GmmEaoGJPAoAe0WLZW9agC5U4yTnFdRcaJMNLWQAbgAOM1j/AGGZCQVBPpQBTlUiPOOMc1XGM9/xrautPmS0ZmHAFY+0g/N1oAs2K7pAoz0pXHzEDrV7w7avNct8v8JwPSmXtm8N26gd8CgCqi/u2zkVXPQmtVLSU2TuQKyXOMigD7l+BP8AySPw5/16D/0I10um6HpOm6pqWp2NjFb3mqSJJeyoMGd0QIrN2yFAFcx8Bs/8Kh8OZ6/ZP/ZjV/UPGCwfFDS/AtrYC5nutNn1K7n8/b9lhR1RPl2neXdiOoxtJ5oW6XX+n+gPa/8AXb9TqaztJ0PSdJvNSvNOsYre41O4+1Xsi53TS7VTcSf9lQMdPzNXLx5o7SaS2hWadY2aONn2B2A4Utg4yeM4OKwPhh4tt/HPgTSvFFvbG0+2xEy2xk3mCVSVkjLYGdrqwzgZx0FC62/q/wDwwPp/X9f8OdJRRWL428VaB4L8NXPiPxNqC6fpdrtE05jeTaWYKoCoCxySOgNJtLcaTextUVzWrePPCGk+BYvHGpa7bWvh6a3juIryQMBIjruTauN5Yg8KBu9qg+G3xI8E/Eawur3wZr0Wqw2kgjuAIZInjYjIykiq2COhxg4Izwaqzu1238ib6J9zrKK8euv2nPgda3MttP432SxOUdf7KvDhgcEcQ11ejfFDwprWseGdP0aa6v4/EtncXmn3ccO2ExwFQ+8OVdTluBt7HOKS97b+uv5Ib912f9dDtqKKKACiiigAooooAKKKKACiiigAooooAKKKKACiiigAooooAKKKKACiiigAooooAKKKKACiiigAooooAKKKKACiiigD4l+Mg/4uj4i55+3yfjzXIgcnqK6/4xA/8LQ8Rlhn/T5P51yJ4IyaAEbnimN1p56Zpj8DpQA1jweuKrN8vTFTtgA8ZFQOPbtzQA0n/JphJ7n8qkPToPypp7n17UAIORzx+FSLt4pmKkRenGPxoATB29KBkHPvTm4HXmlVfx9PagAUA0jIf4fxzT8cD+dOYfw5z70AMyVbPFIT2/pSuoyBShe/PHSgBASMUA9TiggY6U7acZHPNADex4xUc3L+3vUzId3PB9KimXAOM/WgCAr81KR0pFYtk4yBSo249D/hQBPa2rTQ3MhlijEEPnHefvfOq7V9Wyw/WqpO0HOd3GTipGGSFOcU19uOe/egBsgUr0z+FIY+AF4+tKNvT9fSgn5qAIc89+ucULySNrDNPfCybiPl+tIJOdo6HrzQA1o2xleR705F24Vuv6U4hs4x365pH+8NwIFACnaeAo464o25AGeO4pDGNvEnfr0p/llBjJJPHXGaAEC4HU4xShFJA5Bxz7c0vfaw/WkVSyfeOccGgA2DuB04Ipg27zkMPTFSMuVDbz16UbeMnHfHtQA187T8vGOOKNqMvQ8dvWl257/jQvy/U0AMU+tAODhg2BSsp3DGB680r7lUZoAVFQDagwT6CldTt/rSD5VGB+FODFhz6UANVdpIYnrStjATGfqKeT0+XofzpHB560ARr5eeVB55zUqtxsT7vXGKaijHqfegL6HB9u9ADu4wcmpknnjwEuHQZ7GoMNkfuwTj16VIPl+8oPtmgAupPMfLMS3cmoTxnoakfJ28YOOfamEcf4UAMG08HmkcENgjIpzKBjgc+tOHC4P60ARfcGG49qApxgYz2NPZQT0AFKQv90fhQA9ZCqimuxZvajtyRQoXPGfzoAcsm0c9aS4k3MMDHuKaVUnJBpNvJHPrQB0fw81CK01z98dqPHt3ehyCP8+9egPqljI7YnQnNeQWxZM4yMdxxUzSP1DMDnqDQB6350L/AOrII9QOBUWtXS2+iXTbwWMbBcHuRxXlsOoXkRzHdTKD1AcjNNn1C8lQo1xKyHOQXJFAEMEmL1HYnhgTXskkhaKJt2VKjGK8V77q2Itcv1hjVbmQhQABvPSgD0KUkXSlWOCfWtSzyMseeOteUDxBfCRXaRsA+tdFpnjTbbjz4Nzf3g2M0AUfHr79X5HRMVt/DpFGluMc7j/WuK17UGv9Recnhu2elbXgjWY9PEyzHKMARz0NAHcyyKnG3J96jDKyuxUZA9KzG16xlPXn604ataeU3zKCR3NAFXxn5R8Pw7VGd55xWB4EhWXW8OoYCInn8KveKb6G50qOFJAGQk8HrWd4DnEWupv4Dxsv8qAPRpYQqiNgoGBxjiq0tnauSTDGT9KtXTBySWx071HHG/LD7vrQBFe6dDcWrReWgypAOK8okTF2YzwRJtP4GvYWZltmOTwCa8kuBu1B88EyH+dAHoOj6QttaxsFTJXnjmodQsIHm5Rc9+OtbBk2aXAwP8I/lWVdsxk3butADE02JoGjVR6dK4TWbI2l80TcjgjFel6fIOFIyfWuG8Y/NrEmMDpQB9jfAr/kkfhz/r0H/oRrnPh3I2q/tE/ErU3LFdNt9N0qDIPyjy2mcD/gUgrpfgb/AMkm8O/9eg/ma5L4LAx/F34w2nmBJ/7YtZRx0V7Vdrc9eh/KiPxPyTf4pfk2Evh9Wl+b/NI9hryb9nR2s7j4geGyW2aV4tvPIBzhYptsygfi7Vr+APCfxM0bxC194s+LR8U6aYmVdPHh22ssOSNr+ZGSxwM8d81h/AkLJ8Svi5dxvuRvEaRZA43JboG5+px+FEfjf+F/+lRCfwr/ABL8pHr1fPf7UKDxpe3vhBT5mmeG/D174g1VeCpn8l0s4zznOfMkx/srX0JXyr4mn+MHh7w58UptQ+EH22LxB9uludb/AOEltU8q0ELRxYg+ZiI4hnbnJOemayq7P0b+fT03v8jWj8S9Uvl1/DT5l+1httStP2a9F1XY+ly2RunhlXMck8NihhyDxkEkjNdvqNvb6L+15pN3aRCNvEXhieK8CcCSS3lQpIw7kKdufQAdqxfhh4Nj+LH7OfhfR/Hfhy88PjTYLR9GvbLVEa5ZY4U8u7jZR+6LZYeW4JGMnnBFDwH4A0Pw7+1RBDpOp63reo6Z4cluNZ1TWL97q5lkmkVIEduACsanAAHy469a66n+8Necn63i9/y+S6nNH+Crdor7pL/M3v2jPCfw68N/CnX9Xtfh34Uk1q8T7HYOujW/nPd3DeWjBtmdwLbs9flrkPG0k3wm8cfCDSdJ0K58Q6jZ6BeabZ2FqyxtdXDCAZLHhFzuZnIwACTXb/F4xeK/jl8PPAW0ywafLL4k1FRyFWEFIMj0MjGrHxAu7W1/ae+Gy3NxHCZ9M1SKLe2N7kREKPfAPFYU1rHzb+5Rkvz5l9xpUejv0S+9yj+iT+b+T/g98UPFGuXuveFviH4Ui8O+L9EtUvJbaC4WSG6gcEq8ZDNjGAp+Zhk9c5UcH/w0d441Hw3aePdC+E883gazX/ieXkl8vmhvlDC3B2s6xs2C+whiGHybS1dTqp+0/tY6o1swK2fgBorvB6O9yWQH32gnmsbwHqmm/wDDCM1wbqGSGHwzeW8hDA7ZdsibD77iBj6UnO1N1OyvbpvNfovmWop1Y077v9Iv9X8j6A028t9R0621CzkEttcxLNE46MjDIP5GrFcj8Fbe4tPg/wCDra7z58WiWiyZOTuEK5rrq2qxUJyiujMaUnKCk+qCiiisywooooAKKKKACiiigAooooAKKKKACiiigAooooAKKKKACiiigAooooAKKKKACiiigAooooAKKKKAPij4ysP+FmeIs/8AP9J/6Ea4/vmuw+Mw/wCLm+IO/wDp0v8A6FXGrQAhNIenWndielNPfrQBHJ7c1FzuA96nIH4VA344oAjoAJOKee5pr9vrQAnU49KkA59qYpyOlOU/LQA7cBmhTk5zSE8Y57U3rkYNAEh9KkBBA56D86iU8Z5z2qRTkj3oAeFx1NOVFJ689+KQc9vwpwPPqPegAEfO79TSFMEHt6CpRhlp3GPegCIJUN2uBzzVxV5yO9VbwHpQBT2npn8cUbeeKf1b2ApMcHBoAaR370mOPxpw7Z7UEfyoAjVed2c8dxSfNnkY9KkNJQBGfxGPQUoVWTBUHI7ipAfn6cUrY4oArlT0/pThH8hA5I6ZqYK30Hal2nPHPFAEOCox78cUgfqDVhhkd/wpu3nB5oAbIGbHApCuT1+tSP8ALwGzQefxoAb05oILDIGKfgY/lSHP40AMkGF+7yBzTUVnwzArjp71P29zS+/b60AV/JXJ3Hd6UoXGMEelTbfx/pSADZjrQA0DCkd6aivtYcd6eAc5o2+nQ0ANCjGDgY9qZtxkNkZqQqeD3oYc7qAIwhOT1/CnxpuG09cUqg8jpTgMdPxoAQJ0G6l2nHYCnKRk4FLhicjNAEJxn0zTNpLHJyPWpip2k9qiOc+3tQA0jgr+tIyKPu5yKkHpShfXOKAGAdieaUYyB2pyqPX/AOvSbfmznigBu35ic8etCqc556+lOBOSaXPrQAzAz170DFOZQR/jSKAM/wBKAADoc49sU/NIqnHI60oXHy9jQA1cE88+tMYdfbNSCPCk5NNU8fhxmgBnze9P/hx70p9eKafoaAEY9qblQen50rDk+lIwOM9aAGiljk2jgc9vekIP+RSbePWgCZJWz1IbvzUqzvu27jgjmqo+9yKdnqe/agCz5v7vaeDSWtw8MwkTtnviq+Wx1pV68k0AbZ1y9Y+YXOe/zVoab4kuIrdk3c7gSM1yxJxjPSnFm45460AdddeK5JITCseCwIzu6Vyztli3XPeoSWJ6k0Z7dKAOy/4SRX0WCFo/nQAHB9KbHrsflKrIWI75rk1PHX60bm6ZJGKAOwt9cjWQNt49M1ga7KLi9Mg5BFZwbg56mgE56n8aAPuH4Ff8kk8O/wDXoP8A0I1zelf8U/8AtSazbSfJB4r0CC7hY8Bp7RzG6j1Ox0P0ro/gR/ySPw51/wCPT/2Y12EtrbS3MN1JbwvPAGEUrIC8YbG7aeozgZx1xQtJJ+v5W/4PyB/C13t+DT/QfcTR28Ek8zhIo1LuxPCqBkk15b+y/BLP8P77xTcf63xRrV5rH3SMJJIVj69tiKR7GvVHVZEZHUMjAhlIyCPQ0y1t4LW2itbWGOCCFBHFFGgVEUDAUAcAAdhQtG35W/G7/JA9Ul53/RfmySs7xPo9t4g8N6noN7JNHbalaS2kzwkB1SRCrFSQQDgnGQfpWjRSaTVmNNxd0ed698JdL1LwZ4c8M2fijxboSeHoFt7S+0jURbXbxiMIVkcJgghVJwo5A6dK0vhZ8N/D/wAO7C9h0mbUdQvdQnNxqGp6nc+feXkmTgySYGcA4GAPXkkk9lRVczu31e5NlZLscxpngnSrD4i6v47W4vJtU1S0hs3SVkMUEUXRYwFDDJOTljk+lZHxR+E3hj4i6lYajr0+pw3OnW8sNlJZzrE1u7sjCZG2lllRo1KkHHJBBBrvqKm23l/X6sq+/n/X6I868C/C/Qvh5pPiK6sdR1vWdU1aMyX2p6zd/abuYJGQil9q/KozjjPPXpjyD4GfAXwh4s+EfhbWL/VvE1taX1vDc6jotpqPl6dfyxvw80O05YhVBII+6Oh5r6jdVkRkdQysCGUjII9DVfStO0/SdPh07S7G1sLKBdsNvbRLFHGvoqqAAPpVRdm36W+V/wDNfcS1dJev42/yJ40SONY41CooAVQMAAdqdRRSGFFFFABRRRQAUUUUAFFFFABRRRQAUUUUAFFFFABRRRQAUUUUAFFFFABRRRQAUUUUAFFFFABRRRQAUUUUAfKvxH+MkWj+Pdc0lvh94Wvvsl7LD9ouLbdJLtbG5jjkmsD/AIXpb5/5Jj4N/wDAMf4Vwfxrz/wt/wAV/wDYVn/9DNcocbetAHs7fHS3Bx/wrHwb/wCAY/wo/wCF52+D/wAWw8G/+AY/wrxfPPXNKTkcGgD2Vvjpbj/mmHgz/wAAx/hTR8dLcnn4X+DP/AMf4V4329aRetAHta/G+0OP+LYeDP8AwDH+FI3xws1P/JL/AAb/AOAQ/wAK8cjUkVHNuU0Aexn46WeePhf4N/8AAIf4Ur/HS1A/5Jf4N/GzH+FeLhjjpinA/Kc4NAHsK/Ha3KZ/4Vb4L/8AAMf4Uf8AC97fHHwt8Gf+AY/wrxXOCaHXcRzQB7T/AML5t/8Aolvgv/wDH+FOPx4hABHwv8Gf+AY/wrxQJyOTTyq+9AHsp+PcP/RL/Bn/AIBj/Cj/AIX3F/0S7wXj/r0H+FeMFRjimFSRwaAPb0+PNuy5/wCFYeDv/AMf4Up+PEX/AETHwb/4CD/CvILKxluFLIxO4Dipm0y4xtcbcd8UAetL8d1x/wAkw8G49rT/AOtTv+F5wMm5vhh4NP8A25j/AAryeHTXOBk06TSyAwbNAHp5+O0OePhb4K/8Ax/hTh8dbY/80u8F/wDgGP8ACvHTbtFNsJzV7T9Oku3f5hwOwoA9Zj+N9s3X4X+DB/25j/Clf432yrn/AIVf4M/8Ax/hXmh0GSMfeOfpUI0qZpBGM4+lAHpQ+Otvux/wq3wX/wCAY/wp3/C87Xv8LvBf/gGP8K83/wCEenwzentWJeRtBKYj1HWgD2L/AIXra5/5Jd4L/wDAMf4Un/C9rb/ol3gv/wAAx/hXix55zTloA9n/AOF7W/8A0S7wX/4Bj/Cg/Ha2yP8Ai13gv/wDH+FeLKaeaAPaP+F62o/5pf4L/wDAMf4Un/C9bX/ol3gz/wAAx/hXjBqextGuZeGoA9iX45WzH/kl/gv/AMAx/hTm+ONqv/NL/Bn/AIBj/CvJZrF4XINMNmxGcnNAHrf/AAvO2/6Jd4L/APAMf4UrfHK1x/yS/wAGf+AY/wAK8kTT5GUtmqk+6NipFAHsp+OlsBn/AIVh4LH/AG5j/CgfHS2I/wCSX+C//AMf4V5Bp9s87bRU11YPCwT+lAHrX/C9Lb/ol/gz/wAAx/hSf8L0tV/5pf4L5/6cx/hXjvlSL83XJp6Wkjc0Aevn46WoOP8AhV/gz/wDH+FIfjpb5H/Fr/Bf/gGP8K8dZGRiGpywtJjBoA9hPxztwf8Akl/gv/wDH+FNPx1t8/8AJLvBf/gGP8K8l+xuWH+FK2nSBs+1AHrQ+Olsf+aX+DP/AADH+FH/AAvS2z/yS7wX/wCAY/wryL7KynBpjqFHFAHsQ+Oluf8Aml/gz/wDH+FKfjpbjr8MPBn/AIBj/CvGY1keUY6UpjOTuoA9j/4Xrbd/hf4M/wDAMf4Un/C87Un/AJJd4L/8Ax/hXjnlE9KBGwB4oA9jb46WoBP/AAq/wX/4Bj/Cmj47W2P+SXeC/wDwDH+FeN7eoNNK0Aez/wDC9bb/AKJb4M/8Ax/hSN8drbj/AItb4L/8Ax/hXjOBTSBQB7P/AML2tv8Aolvgv/wDH+FKPjtbH/mlvgv/AMAx/hXi+KAuTQB7V/wvS22/8ku8F/8AgGP8KQ/HW2H/ADS/wX/4Bj/CvGscCk/DvQB7MPjta/8ARL/Bn/gGP8KG+O1sB/yS/wAGf+AY/wAK8ZPuuKaQuOOtAHs4+O9uTj/hV3gv/wAAx/hQPjpbH/mlvgvP/XkP8K8YUHdTmU464oA9lHx1tSD/AMWt8GYHrZD/AApf+F62n/RLvBf/AIBj/CvGlUhaRhgUAeyH47Wmcf8ACrvBX/gGP8KUfHS1/wCiW+Cv/AIf4V4y3UcUn4UAezn46Wv/AES3wV/4BD/CkPx0tP8Aolvgr/wCH+FeM/hQOTigD2YfHa1J/wCSW+C//AIf4Uf8L0tc4/4Vb4K/8Ah/hXje2kK8d6APZf8Ahelr/wBEt8Ff+AQ/wpf+F6Wuf+SW+Cv/AACH+FeL9qVR8woA9pHxztWP/JLfBf8A4BD/AAoPxytckf8ACrvBf/gGP8K8cH0pep6UAew/8Lztf+iW+C//AACH+FO/4Xla/wDRLvBf/gEP8K8dooA9jX45Wrdfhf4L/wDAMf4Uf8Lytcf8kv8ABn/gGP8ACvGR1px+6fpQB7IPjla4z/wq/wAF/wDgGP8ACj/heVr/ANEv8F/+AY/wrxtPuUUAfoP8KNXXXvh3ourrp9rp63VvvFtbLtij5PCjsK6iuE/Z+/5I34Z/68//AGY13dABRRRQAUUUUAFFFFABRRRQAUUUUAFFFFABRRRQAUUUUAFFFFABRRRQAUUUUAFFFFABRRRQAUUUUAFFFFABRRRQAUUUUAFFFFABRRRQAUUUUAFFFFAH5+/GxT/wtvxUR/0FZ/8A0M1yG1WXrzXdfGOHzvi74oQd9Vm/9DNUbbw7+4BKnPU8igDlI4gG6mniJsDAPWulk0UL0U5z61YttJjBXOc45GaAOUMTY5Uimxr89dNrOnrBHuUEDFc9jbcenNAGrp+nyXCnapx61DfaayvtOc+lb2iahbw2BRiN3fiqV7dRvKzKRnNAGTbaczMAysRnoK1rvQYo7NpATjb60yC4UMuXUDvVzUtWjj03yI2DkjkkdKAOFukCMQPxqW3jVgNxNRXbFpOPWp7XAHWgBTEoPekMf1p7t1IxUfmMe9ADzDhCfaotpDD0zUxlOwj2qsXYigD0X4cwWflh5X6D19zW14pezXKwkelec6NrE1pBtVV6Vbl115nzJt9utAG5CF3qvFdHaw2Laa25l8zB71wI1bawOVqRdekWNsY5HpQBna9+71NlUjaOBXU/DUQBn85Qfl/rXE3lw1xIWbqavaHq01gz+Ww59RQB6pq/2dc+WorIgnjD4IWuWfxJLKcF19+DTTrHzZH8qAPT5JbFbJiSCcevtXjvig41aVlAILGtV/E1wYyiBeeOQa528me4uC7Ec0AQBeBimlW9KtWyBmAqZ4cGgDPSNs08xtV9IQKcLdCfvYoAyyCGxXReDlTzzvYDr/Sse4h8t8jkZqXT5mt5N68UAddrKRM6iM5NV4EVWw+Kxnv5GfcTT/7ScLkbSe9AHTCONoTtxyK43Vo1F4V/2qvpqzquD1x0xWVO7Sy+ZjrQB0/gi3iklJOTwf6Vo6xBD559hXL6JqE1g3y471em1qR5CxVT+FAE62sYz/WrVlbxAFehx1rOOrZOdg/Kg6tIo+VV/EUAZOsqv2tueOOlXNHiRkGTzms67kM0rPjHNT2Fy8BCqFI96AN5Y41kUDkE81Yk8sHGMjtWMb1mO44B7Yoa/bPBoA0poYjGzAdq5mYKly4960jqJ6NyMdqzJyJJCVyCT3oA6Lw/pa3lu8zEggnGPpUkumKG7mm+HNSS2gaFu9X/ALdAc/OAc0AZ8engvtK0680kJA0mDgCrRuod27zBVm61K1a3aMv/AA+lAHDTptz65qNIlZctmrt2u+V9vTPFRxx8YoAptEPQ0gjHoaveX1ppTPSgCiysO1EYJIB9RV6RV29Oar7cP6cg0AadrpUjwGXa3XH6U2XTnB4Umur0dreXTcZ5zxQLeM5wMmgDkf7OkYgbT+VQ3dm0SHCkEDvXax24DjK1S8SWqR6e8g4P9KAOLCkAZ61L5THtxTEyzqf4a2Y0j8gHvxQBjsknTFMaNyPumtryUZqUW65oAwXjYEZFNVT6VsX0IVC3tVS2jV5AvqaAIDGMZ5pAmOxroW0lwoOO3FRDS5CQPLP1zQBi/gaRvu4ra/s5wcbDVW/s2g+8uM0AZwT5c96d5WMGrNrAZWCjkZ5q61jx34oAy9uB3pvPpWr9hYDoeaimtCqEgZ4NAGcM09VyDT3G3INSxJuxjuM0AVtlM+YjFXPLNIIuR8tAFQZUbaVQasSxnnjpTfu496APu79n/wD5I34Z/wCvP/2Y1paV4wXUviZrXg21sA0WjWNvPd3vn/dmmLFYdm3+4u4tu/iAx3rP+AYx8HvDYP8Az6f+zGuf/Z4kbU9R+IviSQsz3/i26gQsDnyrdUhQc/7pojrK3ZN/il+t/kEtI380vzf6W+Z6zXLW3jBW+Kd54EurEQSppUWp2dz5+77TGZGjkGzaNpRgvc5Dg8Vm2niHVpPj1qHhdrof2TB4ct71IPLXiZriRWfdjd91QMZxx0rB+KLtpfx3+F2sIWVbx9Q0mfGfmWSESID/AMCj/wA4ojq4vo7/AKpf+TJBLRSXVWf5N/hc9ZooooAKKKKACiiigAooooAKKKKACiiigAooooAKKyfGWu2vhjwlq3iO9BNtplnLdSAdWCKWwPrjFfMvgn4B/wDC6vD9n8Tvir4s8SHWtZH2qzttPnjihsbViWijQSI5Awdwxj73c5YpXbflv89vyY3ZK/f+n+h9Sarq2l6SLY6pqVnYC6uEtbc3M6x+dM/3Y03EbnODhRycVcr50+K+ia54Y+H/AMLNF8S+IpNfvbP4gaen9ozZ8yaHzZjEZCeS4TaCcnkHk9T6h4N+MHw18YeKrnwv4a8W2Wo6tbby0CJIocIcMY3ZQkoHXKFuOenNUkmnbu18kk/1FL3bX7fq1+mh3dFcl4w+JXgjwhe3dn4k16LTp7TTxqUyyQyEC3MnlBgVUhiX+UIMsT2riPFHw58IfHiTSfF1/wCKtY1Twe1mG0/SrV3traSXMitPICA5b5gAMKV2HJIYip1eq/rf/Kw9Fo9/+G/zueyUV4J+yXHqXh7V/iD8NpNWutV0jwtqscOlzXLbnjikRj5WenG0cDABLYAzisn4tfs02PiZ/EHjbWPHnie78SotxdabJ5qJbWaqWkhhVNrOFTgfK65OSACaU5KKUvs2v+CewQTk3Hre36H0jRXlv7OvjWbWv2efD3i7xdqUcDpaOt7fXsqxqRFI0fmu7EAZCAlieSc10XxIu/F9/wCCYz8MZNMm1LUnjSDUZ5Va3tYHGTcgciTAxtAzksDggEVpUi4Scd7OxFOSkk9jsKK8B/Y90q60O6+Jej3urXWsXNn4neGa/uiTLcuIlzI2STknnqfqa5nxf8F/C/xh/aQ8er4n1HWrUaTZ6X9n/s+aNM+ZE+7dvjf+4MYx1NR/LbW6T+9XLW0r9Hb8bH1JRXHfB/4d6J8L/By+FvD91qNzZLcSXAe+lV5Nz4yMqqjHHQCofjr4yl8A/CnXfFFqqve20ASzVl3BriRgkeR3G5gce1ObUVpr/W36BBOTsdvRXgXgz9mvw6sOmeKPFeseIL/x79rg1O71tNQYSCZQpMKjBXyuMcgtjowGANn9pjS/iF4g0G+0nQNSTQPC0Gk3F7q+oxPm6umRWK2kYHKK20Fm7hscjcrTVfs467r7tFff7+npugpr2jVtnb11fb+vO1j2SivOf2agzfs+eClRtjHRoQGxnB29a8M+Mv7PEfhPwVrHxUtfiH4rvvHWlRC/bUp7hFSR0I3bVCl0+XIUeYQMAcjiqq2pTalsuv8AwCad6kU1u+h9c0Vg/DnWLnxB8PvDuvXibLnUdLtrqZdu3DvErNx25Jryj9oa3vfHnxJ8IfB2PVLvTtG1SC51PXntJNkstvEAEizgjaz5zkEdD2pzi4z9n1vb7t/wTCElKHP0tf8Ay/HQ91or5w8IeHLb4JftH6R4S8M3F1F4O8a2VxIunTzNKlreQLuLIzZPKgDkknPJOFxk+E/hjpP7Qlz4s8eePL/U54pNRutL8OwW9yUisLaJgqyovQuSDkHKnkkEkYm97OPZv7nb77/5j2bUu6X3q9/S1/nofUtFeL/sz+KfE2pfCLVtP1QnWvEnhW/vNHPmS7GvHgGY9zt0JyF3H0ye9cR8PdG8bab+1no998QNeTU9d1TwxdXUtvbgi109fNVVt4R/dUDk9ySTk5Y1pzqK2avf5Nr8F8vuFdqLbWqdrfNJ/n8/vt9P0UUUhnwd8WmVfjD4lLHA/tWb/wBDNW7e8gS2HzZBXFZPxofb8W/FHOP+JrP/AOhmuWOoXH3BIcAUAdjPdRMSVkwc1At/BG/+sOR14rkvt0mT8xJqM3MrH72KAOo1rUIZrcKjZOPSuXmf97mkaZioGagLc9aALiXTKuM1HNcuw61XJpM0ASCaTGMmlaSRhjccVGOuMUpbHFAEX8ZyM04Bs8cClBo60AIc46mkHJp20ZpSox0oANvvSbefagGnnkGgBBxwOKbxUiLx+FJtoAT6E09t2zGabtp2eaAIx8px1pQqiQ7aUf62lT7woARd2fu8VJ81B60mRQArLjoaZsbNPFFACwHawqUznJye9Qx/dNKV4zQBP54/vUqyrmqhWl6UAPuH3N7ZojO75RTM06L5W3UASmNqREYOSTUmc80mc0ASBEzu6mlKqcbelNXpSr9+gBwXninbD6UgxmpO9AETBgKWT2pzdaaetADfLHWgLtNPprdaAGuGY0BCaWlX734UAMKc+tOCxqORk0n8RpDz0oAlRlHK8GnHjkkmok4H409aAHNwOCRS9SeSaG6ilHVaAEVfm5qRlVQPWmr/AKykb7x9KABxxxUB61Kc44qGRivWgBH6VBIpYjtUu7dSNQBYtb6W1QYk49KuDWpc5Vv0rIIzRtwR0oA3E1uYA/Pzj0qrfapNdxeW7ZUjpWaPv9qVhQAm3CHHapVuGVVX2qOkIzQBOLpsjmg3L4+VuagpPp1oAmlmkkXk8d6jgkMcgk7Bqb82PaiLHOaAO+tdStntl3KMhR2qRLiFuVKgemK4SO6lRSoc+1OF3cf89OtAHceZp5O5mw46YBrnvEpheRfLbI56fWsiO6n8wbpcj60k0zMSd2RQBc0Iq0rKwHXittljx2rlIZnifcpIqf7ZN/fOKAOleIGHt0qFYVaNl25yMViJqkgG3cxxT11OUoSCV4PegCrfqqXRTpxVzR4RJExYZx0rPnmEx3t96n2129uCFJ59KANf7KuM4pgthnpVeLVGYbGU1J9vVfWgAu7cLA7Y61lRjdcotX7u882PavpWerBZkc+lAH3t8Dl2fCfw8vpaj/0I1wv7OOnjUvhn4y0E6heWMreJdWtZbiyl8q4t2aU/NG2PlYBgQcccV3HwLk874SeHZB/FaD/0I1zfwg/4kfxb+JnhKT5BNqMOvWgPG+O5jAkIHoJI2B9zSik5NPrFr8Yv8k/uBu0U10af4Nfm0ebWfwb3/HzUtB/4Wr8Ul8rw5b3X29fEGLt908i+U0nl8xjGQuOCSa7z4y2iW/jf4NaQt1cXEkOvMVkncySyLFavl3buemT6nNeuLp2nrqr6sthajUHhED3QhXzmjBJCF8ZKgknGcZJrzDxEp8QftPeGbGN1aDwtolzqU4AJxLckQxg9gdquR+NOL1hHzv8Ac3L8lYU0vfl5W+9KP56nrNFFFAwooooAKKKKACiiigAooooAKKKKACiiigDzD9q3z/8Ahnfxp9n+/wD2ec9fu713dP8AZzXUfCWSGX4V+E5LdlaJtFsyhXoR5KdK0vF+h2fifwrqvh3UN32XU7SW1lK9QrqVJHuM5r5x+Hvj34qfCLwzN8PPE3wk8U+KpdEjaLR9T0S2ea3vIt37tZHVWCAL3GWAwCgIJKi0nJPra3y5r/mOUbqLXS/42/yOv/bL0e08QeE/BOg6h5n2PUfGmn2k/lttby5BKrYPY4JrO+NXhHwv4N8a/B3U/DGhWOkT23iWLS0NlCsW63lVyyMQMtzk855dz1YmrHxDtfiH4m8C/Da98SeGWg1xPHVje3tjpyNcCxtVkl2mRl3DCoU3PnGT26V0H7RWkatqmt/DGTTNLvb5LLxja3F01vA0ggiCvmRyoO1RkZY4FXTXK4/41/7Z/wAH8Sar5ou38j/9v/4H4HMePfCGi+Mv2ydGs/EFrHfafZeD/trWUyh4bh1unRRIh4ZQZN2CCMgV2Pxb8J/E0aJomm/A/XvD3g63szKtzazWUawsjYKeWBBIFwd/AAzu61HLpOqH9reHWxpt5/ZQ8ENam98hvIE32zd5fmY279vO3Occ1J49+JvinwV46k068+F/ifxF4cntllstS8O2hu5VkGA8csWQF5JIYsvYANyRFl7OEe9//SpfoaS/iSl5L/0lfqch+yBdSaDN4s+GniHSfsvjLR737Zq9/wDamnGqmckrcBm5Hy7Bg+oPBLAdT+1B4uuNE8Bf8Iroam48U+LWOk6TbRth8yDbJLx0VFbOexIrH/Z80fxVrfxE8X/F3xZ4euPDTa6kNjpul3S4uI7aEAF5AQCpYqOCAeDxjaT5G/jr4l6Z8edf8d6t8CPGHiW4gL6doZSC4igsbVWILR/6O+5n6l8jhmA4NE/f5Y1Oq1+XTyuremttrExbi5Sh309X187O/rp3Po3S/hbosfwMt/hTfSzf2f8A2YtlczWpCOznl5FJBAJfLcg+4Ndd4U0Wz8N+GNL8Pae0rWemWkVpAZWDOUjQKpYgAE4HPArzvTviP441j4G614zt/hrqejeJ7RZVtNCvoppZJmXbtbbsjd1O7OAATtIB71v3fjfU9F+F2keK9a8G+Ir/AFO5trZrzSNFsDcXUM0iAuPLZgQqtkHJyKucnzSlLra/zvb9fS5EErRS6X/C1/0ON/Zs/wCRz+L3/Y4zf+i1qj8UfgP4o8UfEfUvGPhj4va14NOowwR3FtYQSDeYk2qWdJ493fAI4yfWue+AHjLVtL8feLYdR+FvxJs4vFniU3lpcz6A0cNtE4VQZ3ZgExjJxuGO9dr4o+MniXw14j13Rb74M+OtU+yOf7MvdFsTd216hBKl3AHldgQN5HPAxiskkoQvuor8Ek/6/wAjS75p26t/i20S/szeMvFWv2Hibwt45nivPEXhTVW0+4vYowi3UZyY3wABnhugHG3POay/23fth+CkaWMqQzPrdiqyOm5EPmfKzDB4Dbex9MHpWv8Asz+FfEekaL4g8W+MrNdP1/xbqr6pcWQOTaREYiiJ9QMnB5GQDgg1y1zceJfj7+zX4kYWdlb6sNTn/sb7KSsc/wBlmDQkM7EZYqVLZC554FVNu8ebdcrdvJx5tutyYWs+XZuSV9tea1/Kxz3xR8N/FP4Q6FH8VE+MGveKLixvEbWdNvI9ljcwyyquIoAxSHGccDvlSmMH334mSrP8KfEsyfdk0S6ZfoYGNeDeM/E3j741eFNF+G8fwx8XeHJL+e3fxLqOr2LW9pDDEys4hdvvlmAI4B4xg5JHp3x58Yy+HvDN74XsfAnjXxBLqmkzwwz6HpJuoIGZGjVZGDAqeQcAHiorp+wlD1S9LL8L3t8y6LXtYy9L/f8An3+Re/Zm/wCSAeCP+wPD/KuR/an1O58SppHwU8OyZ1rxVMjXrqT/AKFp8bhpJXx0BK4A4zhhUn7NHi3U4/hpp3hG9+HvjfSdQ0DRB5k2qaU1tbXMiDHlxOSWZiTwNvTNeK/DX4i/FLwv4r8R+MdZ/Z88aa/4l12f95etBcwrb2y/6u3iT7M21VwMndzhc9K3rcsqzvtv666L59fK/dGNG8aStvt6ab/Lp528z7P0fT7XSdJs9LsoxFa2cCQQoOioihVH5AV47fso/ba00FgCfAsgAJ6/6Wa2/FfxL1rS/wBnW9+JUvhs6FrMVj540nVQ/wC5lMmxUcYRjkkEDCk5Fcj8WIfF+n+I/h18adI8LXus3djZfZNd0jT4mkuPJuEBJjQZLbHZuPpnAyRN2qt5dHZ/9vKSX4lRt7K0eq0/7dcW/wAC98cyx/aF+CyxOquLrVCQf7v2dM/pmp/2JmVv2e9ICsDi8vQcHoftElUPA3/CR/FD462vxA1bwbrnhfw54YsJbXSYNbgNvdXN1OAJJTEeihMrnJB45JyF5zwnr/jD4G3njDwb/wAKx8W+KdPk1GbU/D15oti88DrNkiGZwP3e0gA4DHknbjBKg+SPK+qb/wDJtF81qXN8+3RpfhL9ZWOt/ZZLNrvxaferRHxze7MevGf6VNrv/J5vhv8A7E66/wDSitf9n/wvq/gT4U3F34ktJZPEOpXNzreq29t+9kM8p3eWvPzMFCrjPXv3rynUviNq1z+0BpPxAj+DvxZGl2egzabJE3hpvPMry7wQN+3bjvuB9qLcs4R/lVn/AOANfmJvmjOS6u6/8DT/ACPqiiquk3h1DSrS/NpdWZuYEm+z3SbJotyg7HXJwwzgjJwQatU2rOzJTuro/Pr44f8AJXfFQ7f2pP8A+hmuNyc12nxuTPxc8VHP/MUn/wDQzXGbeaQxo4OenvTtzDvmkYYGRSA+ooAN2Tinimd6cDQAp6UnNHNOAoAbzj0NOHK570FcjrS4wuKAGUUd6WgBRTk5zmmU5D1oAXA9KKBS0APSnED0FMXg0/mgCPac0FadmigCIdakC4PBo203J4oAlOPSkwMdBSZpaAFAG3oKZTt3ykU3FADo6kqNTingjFABgego2r/dFGaMigBhVc9cU6Ic4pDjPSiJvnIxxQBZAHpS7e9MD84p27mgBaF+/QDmlHXNADlHzU5s5602Pk04+tADe9LSDpS0ANbrSU4jNNPBoAKSlooASjFLRQA6MCpGAxwMVGhxTt/UYoAd3B4o7k/lSFsrijdxQAHjp1pMn5smlPPNM9aADLZ+8aifLHrUhGO9NAGT3oAYq4NJJUjD8Kjk6UAInWl49KROtLQAm36UMOKdSN0oAYelKo5prdKt29vJInAOPXFAEBUGmlcAVba3dc4BP4UxreQj7p/KgCu3Uc03H+zU8sDIqthunpUWPlzmgBuOQcZxSj8qBRg4oAMD0opATmlNAC59aSgciglfxoAb3zT15HNMpQxHrQAigeYeOKdgUiD5jmnEUAMPmYzuwfWnN8xp3bFC8UAC8e1B28cZoxRigD7t+AH/ACRzw1/16f8AsxrtPstt9sN79nh+1GMRGbYN5QHIXd1xkk4964v4Af8AJHPDX/Xp/wCzGovH3iPV4PiV4H8IaJd/Zm1Ge4vdTcIjn7HBHymGBxvkeMbhgjBwRQt0v6/q34B0b/r+u3md/UMdrax3ct3HbQpczKqyyqgDuq52hm6kDc2M9Mn1qauA+DniPV9WbxTofiC7+16p4f124szMURGlt2xLbsVQAD926r052k9aFq7eV/xS/UHor+dvwb/Q7+iisXxt4q0DwX4aufEfibUF0/S7XaJpzG8m0swVQFQFjkkdAaTaW40m9jaormtW8eeENJ8CxeONS122tfD01vHcRXkgYCRHXcm1cbyxB4UDd7VB8NviR4J+I1jdXvgvXotVitJBFcAQyRPGxGRlJFVsHscYOCM8Gqs7tdt/Im6sn3OsorhPiR8X/hv8O7+30/xh4og028uIzJHAsEs8mzONzLErFQexbGcHGcGr0PxB8P3HiPw1otk1zdnxJp8uoafdRIPJMMao2WJIYEiRcDae+cUlrt/W/wDkxvTf+v6udbRRRQAUUUUAFFFFABRRRQAUUUUAFFFFABRRRQAUUUUAFFFFABRRRQBmeK9PvNW8MappWn6j/Zt3eWksEN55XmfZ2dSokC5XcRnOMjpUPgjw5p/hHwhpXhnS4wlnptqlvHgY3bRyx92OSfcmtmihaX87fhf/ADYPW3l+tv8AJBRRRQAUUUUAcp8SvBkfje00fTry+EOmWeqw397amHeL1YsssJO4bV37GPBztxjnNdXRRQtFb5/kv0QPV3+X5/5hRRRQAUUUUAFFFFAH5+/G1v8Ai7fiof8AUUn/APQzXFng12Xxt/5K74r/AOwrP/6Ga41+1ACE0h+lFFABSqKSnLQAoFOFFLQAd6RuM04daa9ADTRmg9KSgAJ4pyHtTaBwaAJTRTNxNPoAdT8jHemZFHFABmjNFFABmmc0803vQA6k+bNLkUtACUZpaTNABmlyfWkyKWgBfxFAzTDtxT0xgYoAAfzpRimqPmNKnU/WgB4DZqQcqKQHg0J0oAcpwBT1OajINPj60ASJ8ppx+6KTvRQAg6UtFFABTW606gAUAMHXFFSBfnpdooAipO+Ke64NM/ioAcDg4NLTT98U4dKAHKCRSHINJuI6UAk9aAFB4pKWmnpQAN0pp4p1MegAY5qNxkU+mnrQAi8GloooATFBpaRulADHIrf0babfDYB4rA4qxb3UsalU60AdDJGmDzTBGlYov7jPJp4v5c/MeKANPVUjFrgYzgVzzdQO1Wp715UKk1TGTkmgB69RTjjFNTpS0AG2kKnFLTmIwKAGRfeC+9WzZ4XcR2qnGcOD71ptcLtXp0oAq/Z/9k0eSeeKuLcIVA4pA67zwKAMxyFf0pN1S3eGkJHpVf0oAkooooAKKKKAPu74Af8AJHPDX/Xp/wCzGudtH/tD9rm+34K6T4PijjGejTXJZj+SLXRfAD/kjnhr/r0/9mNc3pqmz/a81dXU41HwfBNG2f8AnlcsjDH/AAIf5NEf4kf+3v8A0mQS/hy+X/pUT16vI/BDix/ae+IWnpgJf6Vpl+R/tqrxE/kF/KtjTPgl8MNN8e/8J1Z+GBH4h+1SXf2s31w372TO5thkKc7jxtwM8VjeDR9r/am8fXSR/LY6Lplo75/ifzJMfkR/k0R+KPzv9z/W34BL4ZW8v/Sl+h67Xz3+1Cg8aXt74QU+Zpnhvw9e+INVXgqZ/JdLOM85znzJMf7K19CV8q+Jp/jB4e8OfFKbUPhB9ti8QfbpbnW/+EltU8q0ELRxYg+ZiI4hnbnJOemayq7P0b+fT03v8jWj8S9Uvl1/DT5l+1httStP2a9F1XY+ly2RunhlXMck8NihhyDxkEkjNdvqNvb6L+15pN3aRCNvEXhieK8CcCSS3lQpIw7kKdufQAdqxfhh4Nj+LH7OfhfR/Hfhy88PjTYLR9GvbLVEa5ZY4U8u7jZR+6LZYeW4JGMnnBFDwJ4A0Lw7+1RBBpOqa3reo6b4cluNa1TV797q5lkmkVIEduFBWNTgAD5cdetddXTENecn63i9/wAvkupzR/gr0ivukv8AMo/B/wCJ/wALvDmr+JPE3jHxVpdp4l8T+I7uJd5Ms0FtFIIoYpCikwxgAEGTaCDntxqfGrxHF4O+MnwzvPDPh1tbeTSb+00jTNNKRpMz+QI1VvuxxgclsYVQT0qP9nvwr4Lf4I+LoNb0DTGk/tHUrbW5J4EMrrFM7KJGIz8g2svPynBGDXOfBW9FvrfwF/tK58t5/D2qw2/nMAXG5PLUf8AAwPasKSvyLsl9zhL8dPx2NKrtz+bf4Tj/AJ/huepfB74oeKNcvde8LfEPwpF4d8X6JapeS20FwskN1A4JV4yGbGMBT8zDJ65yo4P/AIaO8caj4btPHuhfCeebwNZr/wATy8kvl80N8oYW4O1nWNmwX2EMQw+TaWrqdVP2n9rHVGtmBWz8ANFd4PR3uSyA++0E81jeA9U03/hhGa4N1DJDD4ZvLeQhgdsu2RNh99xAx9KTnam6nZXt03mv0XzLUU6sad93+kX+r+R9AabeW+o6dbahZyCW2uYlmicdGRhkH8jViuR+CtvcWnwf8HW13nz4tEtFkycncIVzXXVtVioTlFdGY0pOUFJ9UFFFFZlhRRRQAUUUUAFFFFABRRRQAUUUUAFFFFABRRRQAUUUUAFFFFABRRRQAUUUUAFFFFABRRRQAUUUUAfnz8bP+Sv+Kv8AsKz/APoZrj5Oor6G+JM3wTXx/ro1rQPFc2pi+l+1SW86CNpNxyVBccZrnzP8AD18N+Mv/AiP/wCLoA8Xor2Yz/s//wDQteM8f9fMf/xdL9o+AGP+Ra8Z/wDgRH/8XQB4yOtOWvYvtX7P4/5lrxn/AOBMf/xdH2z9n8H/AJFrxn/4ER//ABdAHkApa9d/tH9n/wD6Fnxp/wCBEf8A8XR/aP7P/wD0LXjP/wACI/8A4ugDyGkbpXrx1H9n4/8AMs+NP/AiP/4uj+0P2fen/CNeM/8AwIj/APi6APHzSV7B/aH7Pv8A0LPjT6faI/8A4uk/tD9n3/oWvGn/AIER/wDxdAHkFFewDUP2ff8AoWvGn/gRH/8AF0ovv2fc/wDIteM//AiP/wCLoA8eHWpD0r143n7P4/5lnxp/4ER//F0v239n/H/It+M8f9fEf/xdAHkKU7ivXRe/s/548NeM8/8AXxH/APF0ovfgB/0LfjP/AMCI/wD4ugDyHig9K9eN78AAf+Rb8Z/+BEf/AMXR9t+AP/QteM//AAIj/wDi6APHt9LXr5u/2fx/zLXjL/wIj/8Ai6T7b+z/AIH/ABTfjLn/AKeI/wD4ugDyCn5X+8a9dF7+z/n/AJFvxl/4Ex//ABdH279n/wD6Fvxn/wCBEf8A8XQB5HUZ617AdQ+AH/QteNOuP+PiP/4ukOo/s/j/AJlnxmf+3iP/AOLoA8gTrUles/2p+z9n/kWfGn/gRH/8XR/av7P/AP0LPjT/AMCIv/jlAHkR6VIn3RXrH9qfs/d/DPjQf9vEX/xdL/av7P8A/wBCz40/8CI//i6APJ6E7/WvWP7V/Z//AOha8af+BEX/AMcpV1b9n/8A6Fnxp/4ER/8AxdAHlVOTrXqo1b4A9f8AhGfGf/gRH/8AF0v9rfAEHjwz4zJ/6+Iv/i6APLj0oFepf2x8Asf8i14zP/beP/4ul/tj4A/9C14y/wC/8f8A8XQB5enWlNenjWfgED/yLfjP/v8Ax/8AxdOOsfAT/oW/GR/7bx//ABdAHl1FeoHWvgGB/wAi34y/7/x//F0f218A/wDoWvGX/f8Aj/8Ai6APL6cm3PNenf218A/+ha8Zf9/4/wD4ukXWvgGT/wAi14y/7/x//F0AeaPjjFNFeof2x8BT/wAy34y/8CI//i6T+2fgLj/kW/GX/f8Aj/8Ai6APMWbAqInJ616l/bPwEzj/AIRvxkf+3iL/AOLpraz8Agcf8Iz4z/7/AMX/AMXQB5enSlNeoDWvgHn/AJFrxl/4ERf/AByj+2/gHz/xTXjL/v8Axf8AxdAHl696WvT/AO2vgHn/AJFrxn/3/j/+Lp39s/ATH/It+Mv+/wDH/wDF0AeXU3tXqX9tfAPP/IteMv8Av/F/8cpBrXwDzx4a8Z/9/wCL/wCOUAeXUleqf2x8A8f8i34y/wC/8X/xdH9rfAT/AKFvxl/4ERf/ABdAHlTdKZXrB1X4B/8AQt+Mv/AiP/4umf2t8Ac/8i14z/8AAiP/AOLoA8pFFerrqnwDP/MteM//AAIj/wDi6DqnwC7+GvGf/gRH/wDF0AeUUMcCvV/7T+AP/QueMv8AwIj/APi6G1T4A/8AQt+Mj/23j/8Ai6APJGHenKe39K9XOq/AHgf8I14zP/bxF/8AF04an8AgMjw14y/8CI//AIugDyig9DXqx1X4BAj/AIpnxn/4ERf/ABykOrfAInB8MeNP/AiL/wCOUAeTmivWDqvwBx/yLXjP/wACI/8A4uk/tX4A4/5Fnxnn/r4j/wDi6APKKK9Y/tT4A/8AQteMv/AiP/4uj+1fgDn/AJFrxn/3/j/+LoA8npDmvWf7W+AH/QteMv8AwIi/+Lprar8ABx/wjXjP/wACI/8A4ugDyYZGPmp+73r1P+1v2fgcf8Iz40/8CIv/AI5Un9qfAE/8yx4z/wDAiL/45QB5YkmOaGmbcK9R/tb4AKM/8Iz4z/8AAiL/AOLo/tb9n9v+ZZ8af9/4/wD4ugDync7ud/TtTa9YbVfgAOvhrxr9ftEf/wAXSDVPgBkD/hGfGpP/AF8Rf/HKAPLKDXrDal8A16+GfGn/AIER/wDxdMOrfADOD4a8Z/8AgRH/APF0AeUbvenV6p/a37P/AP0LPjP/AL/x/wDxdKdX+AI/5lnxp/4ERf8AxygD6Z+AH/JHPDX/AF6f+zGqPxA0TVovjB4E8Y6RYzXUUJutK1XyhkpbzJvSQ/7KyRjP+8K3/hLJo03w50WTw/b3VvpbW+baO5YGVVyeGIJGc5711NC3T7f0/vV0HRrv/X4PUK83+Ceh6na33jPxRren3Fjfa/r00kcU5+cWsOIYMjsCFLD2YV6RRQtHfyt+Kf6A9Vbzv+a/UKzvE+j23iDw3qeg3sk0dtqVpLaTPCQHVJEKsVJBAOCcZB+laNFJpNWY03F3R53r3wl0vUvBnhzwzZ+KPFuhJ4egW3tL7SNRFtdvGIwhWRwmCCFUnCjkDp0rS+Fnw38P/DuwvYdJm1HUL3UJzcahqep3Pn3l5Jk4MkmBnAOBgD15JJPZUVXM7t9XuTZWS7HkfjH4AeE/EniTVNYPiDxfpEGsusmraXpeqeRZX7DgmWPaSdwGDgj1GDzWr4/+DPg3xmdH+3/2hYjRbJ7TTBYTLCbTJjKSxttLLIhiXaQcdQQQa9HoqUrJJf1/XTt0G3d3/r+vzPOvAvwv0L4eaT4iurHUdb1nVNWjMl9qes3f2m7mCRkIpfavyqM44zz16Y8g+BnwF8IeLPhH4W1i/wBW8TW1pfW8NzqOi2mo+Xp1/LG/DzQ7TliFUEgj7o6HmvqN1WRGR1DKwIZSMgj0NV9K07T9J0+HTtLsbWwsoF2w29tEsUca+iqoAA+lVF2bfpb5X/zX3CaukvX8bf5E8aJHGscahUUAKoGAAO1OoopDCiiigAooooAKKKKACiiigAooooAKKKKACiiigAooooAKKKKACiiigAooooAKKKKACiiigAooooAKKKKAPgv4yn/i6/ij/sJz/wDoZrkmY+hrr/jMh/4Wr4ob11Oft/tGuPPp/SgBS2ev6ilz6/iM0089efag96AEY89KjY44zTj1/SmP2x/OgBp+mfrTT3/SnN245pg7+tACjt9aRR9M0nO4/wCFLjJ7igBRkk96QjGOPyqTHpikb7vYUAMHWnbhjr3pozzkUZI/HpQA8NnvzTgcdxiox196M544/wAaALA5zSiooifrUvbp2oACTmgscfjUTMeRTd2elAEu7jtTN3FMyTTemOtAEwbI7U4HsM/4VCM/hUi8g+tAASCajfpSsT2/yaa3Q+n0oAj/AMKCeOgo9jR+NACnrzj3o5zR0pU49PzoAaenakWnNwP/AK1NzQBKmdvvS7uaYh+tKCTz+HFADsjdQ7fLTB94H+VDt8tABuPFO3evXvUQ/OnHp2oAfuyB9aC2OR19ajpSe1AD2b601DyOaQ0gPPWgCznjrxTN351GGxxilLD0oAkFMbHekD8+1Nc5PegB4x9D6UpwTiowT/kUe9AEn60vY1GDTw1ABnFKnUHOajZue9PjOaAH9CfpQvJ7YpGIoU//AK6AH4pp6/rShhj3pHNADk9jSkY6U2PGOuP60p9vWgBUPzfypX6Z70wHnvQ7fL6UANIP1p+PX/Iphank8djQAgxihuvajvTMmgAcj8aQY7fpQevtQmM96AJDzg5FJtHp+tO4+nFJ0+tADCowcY/Ommnnk8fypp75oAQLzjg+9P8AlwMkY9ab09frQD37UAGOooC/hRk/5NLnIoAbj15xU1suWLemKhbvnFPt32tjnmgCWV+Np61AFPf0qR+W7/jTe/TmgBm3NIBnipcdaQr6mgD7u/Z//wCSN+Gf+vP/ANmNd3XC/s//APJHPDP/AF5/+zGtzUPFWn2fjjS/B5huptR1G0nvFMSqY4IYioLSEsCAWcKuAcnPSjrYDeoorB1DxVp9h440vwjdQ3SXmq2k9zaT7V8l/JK7487t2/DhsbcYB57UdbAb1FFFABRRRQAUUUUAFFFFABRRRQAUUUUAFFFFABRRRQAUUUUAFFFFABRRRQAUUUUAFFFFABRRRQAUUUUAFFFFABRRRQAUUUUAFFFFABRRRQB8H/Ggr/wtTxN6/wBpzf8AoRrj+PXrXW/GgFfir4mOP+YnNj/vs1yG7NAC/mKT16Ypf60h60ANONvP8qbjr2x2px4OOnvSPjrmgCMn5sYJ9s1MLZ3UsoOD0qE8n0BNamn3EaQEORnj8KAMxrdlzxz9KckJ7VdndZD8pH4UxTz1FAEEkRUZIOMVWJBJHGK0ryVEt8DBJ7Vmfd96AAYzz2/U0MvBzx604cgdaOooAaOD9KWlXtnGaCcgZ60APiqQ9Dzn+tMj70rNQAxs7sfhTT0px69OtHYjPegBgFIw9qkIwMZ/SmnrQBYt7fzIy2QPenmMhaltJo1h2kVFcTKzHH5ZoAjMeT/KlmgPlll547UiyD3FLcXAaArj0oAo5OPxpf0phzn1NPQ5Gc0ABPOTTlOB6/0ppxSA84oAWTrUXfipCfWkHU80APj+6KVgc0sVK/WgCP8ApSuMLxSgUsg2qDigCMHFPHaoz1p+cigBDz60lKefagCgBvb3pV60GkXrjmgB7UhFL6/Tpmkz0yPwoAOaRsfpS9qQ/SgBBnrilJx+FHGe1HegABp4z/dplO784oAaadHSEUq/lQA4tnHvTg3H3RTD+NIvXJoAlLcY96i+Y4xmnZJHam8f/XoAkQ8df1oyfXJzSr0z/Wmnr1/OgBwbmkds/wD66aKRs9zQAhPOakz+gqP8/wAqdtIAPP4UAPJ9/wAM0h5P+IpobBOaDx70AITzmlB5ph6Ugbn/AOtQBMWwvA70obvioz09KM/yoAlyM9Ka3Xvg0zr2ozwKAHE4A20ccdOaa2QcUg/GgBwpe9N4zS5FAAeT3pU+lNzT1oAfxweMUvtTR70pI9vzoABwfamkjNK1R559qAPvP9n/AP5I54a/69P/AGY1geCJBrP7Svj/AFJirjRdN0/SYDxld4eeQfmy/lW9+z9/yRrwz/15j/0I1zXwV8z/AIWz8YYjJtl/tq2IydxUG1Xacf56UR+P0Tf5L8mwl8Nu7S/N/mkdf4i8VX+nfFTwp4Tggtms9YtL6e4kdWMimER7AhBwAd5zkHtjFcv+0O/9l3/w98VIVR9N8VW8DuQMiG5V4ZB/48v5V5v4s8E/F2P41eDbK4+N3n6lcWWotZ3/APwitqv2RFEW9PLDbZN+V5PTbx1rsP2hLHWdP+CGiabrniD+29XXX9Mjl1FrZLUzyG6U7hGnC8dh6UR+w/7y/wDS/wCkE9Odf3X/AOknuNFIv3R9KWgAooooAKKKKACiiigAooooAKKKKACiiigAooooAKKKKACiiigAooooAKKKKACiiigAooooAKKKKACiiigAooooAKKKKACiiigAooooA+DfjS+74qeJ1zyNTm4/4Ea47079K634znHxZ8Ud/wDiZzf+hmuSj/1gHv6UASeWT7ihlx2P5VpLbrsGRgVWnxkj+VAFIg8cZ44qOVSKuKO+BntRcR/u9woAz+/PFOU4HqQaa2fY4qRVyuaAEVmp5k+XgYNMK44ApvY44/GgAkbd/wDWNMxx/SlfgYpoPOO2KAHDPvRnGRSoPfpQwGc0ANJz1pwPfoP5U5E46c5FIRgfzoAcDhT7imseaaW//XVi2gaTlRketAEXPBo/SrL2pyeePSmi3YnjFAEDcCo9wx71fe2PlFvT3rO78etAEsbDgjrTiTzSRLlM9KVsdO9ADGP8+1Nfpg08D8ff3ps67UB/LNAEDnn+tKOlNzk1Oi/KKAIsc0pH1qQgrnjrQBzjpQBGaTtzx/WpHHyggUyMZcDGTmgCxbRnG45570TxkMBtP+TXomheF7WTRYZpFxIwz196r3fhdVkAxQBwcSMXGFNPuI2WPleldzb+Gl80Ltz+NR+LfDy2ejPchcbSMjNAHn5B9/yp4VtvNCLulCDqeBXQLoknkCTaeaAOeZcdR+dIByK159MYLnqKbb6ezkLtyfSgDKakXlxV/WLJrOVVC4yKTQ7N7y/SFOWJAxQBWdCG6EfUU3aOc5x7V2Gq+GbqBhhNwx1rLbRpVPMZFAGHt6460xuOtdNZeH7ieQBYSfxrG1yxexvmgkXDDqKAKS9aG6irFjbtMx28mpJ7GVP4KAKQ6U7tU32d89D71LFZu6FtvQUAUieKcntzTZBtYj04qzZQ+Yc0AQsPUUi9e9X5rb5ulMFsOmKAK46f4UwmrxttsZ+XFUXO3K0ATRr8ufWoyvJ4zmtXT9PknszMsZI6A5qCezK9uaAKPPoKRl46irsNs2DuFR3Nu6Kfl4FAFLoamTnoOPeohyRgGtS1tHYA7Mg96AKMgOR/hTTVm9h2TMu3v0qMwtjIX9aAK7D1po60+ZWU8jtUan5sUAS8UH0xg0u1sbugox60ANB5pDzmnbeeOtIwwen60AKwAbG4H6Up/wD10iY6nmnnpmgBq4z2FOIGDUZoDfL1oAa2akT/ADioz1/+vTo80ASdz2pSc9KQ+tJ6YoAcT8pzUTHkVITkdjURK/rQB96/s/f8ka8M/wDXmP8A0I1geGFXQ/2ofF1i6hV8SaHZanAccM0BaCQfXBQ4rf8A2ff+SNeGf+vMf+hGuqu9D0m712x124sYpNSsI5Y7W5I+eJJMb1Hsdo6+lC0kn6/l/nZ/IHrFr0/NMZfeH9IvfEWneIbq08zU9NimitJ/MceWsu3zBtB2nO1eoOMcYrzn49Ida8XfDXwjGqM114iXU5gSOIbONpG492KivWqzptD0mbxDbeIZrGJ9UtbeS1guWyWjidlZlHbkqvPXj3NC0lHyd/u1/Pf5g9mu6t9+n5GjRRRQAUUUUAFFFFABRRRQAUUUUAFFFFABRRRQBR8QarZ6FoV/rWoyeXZ2FtJczt6Iilm/QV8x+GPB3xn+NumxfEe6+Lmq+A7HUHZtJ0fTI5CkdqGOwybJYwzHk5YMSMcgYUeuftVzTW/7PHjR7fO86cUODj5WZVb9Ca6f4SxwxfCvwnHbqqxLotmEC9APJTpSgruT7Wt8+b/L8wk7KMe9/wALf5/keOfFWPxlB4B+Fdt4+uLS68QQfEHT4ri5tQFjuFWWYRy4AAUsgViMDBPQdB7npXijwzq2sXmj6X4i0i/1KyLC7s7a9jkmtyG2neiksuDwcgc8V5D+2bpsus+EfBWkQahPp0t7400+3S7gJEluXEqiRSCPmXORyORXM+Ofhn4P+EvxE+E2u+B7GTS7iTXV0e8ZZnka8imR8tIWbls7ucdGA6KoF03zaPrK3zaivzt9/kFX3Umukb/JOT/4b8T6H1PxH4e0u4nt9T17S7Ga3tftk8dxdxxtFb7tvnMGIIj3cbjxnjNeVfHjxZ451Lw01n8KTbrp8+lTale+K0lElvBboG/d27LkPM+0gEfdBB4zuXl/iz4HsfiH+1rpfhzWppToY8ILdajaRyNH9sSO7fZGWUhgN7IxwR92vV/Evh3RvCXwN13w74fs/sWl2Wh3iW8HmvJsUxOxG5yWPJPUmsKv8Bzfn+F1+aX4mtNWrqC8vxs/1f4Df2eb++1T4IeD9Q1O8ub28uNKhkmuLiVpJJGI5ZmYkk+5ryjXv2f/AIlzX1/qh/aW8XWNs8klx5apcBIUJLbRi7AAA44AHHSvTv2Zv+SAeCP+wPD/ACrN/av8R3Gg/BnUrPT2xquvSR6NYKGwWkuDtOPom81tik1Uk4rW7S9W9PxsY4bWEVJ6WTfyRl/sYyeI7v4PNqviLxJqfiH7dqlzJYXWoTPJMbZSIlzvZiAWjdtuTjdXoHxU1zxNoPhVpvB3hx9f125mS1s7cnEMbvn97M2RtiUAk8jPAyM5GVqfwztLv4EN8LLW+bT4DpCact0ke8oQoy5XI3ZYEkZGcnkV1HgjQ/8AhGfBui+HftbXn9l2ENn9oZdpl8tAu4jJxnGcZNVVtKTV9Fb5rr6bL79NhU20k7b3+Xb8/wAPM8m/ZPvvGNxJ4/0/xv4jn13VdN8QtbPM0jGJCI1LLEpwETdnAAUewrl/HHg3x58Svj94y0rQ/i74j8G2OiWmnFLaykmaJzNExJCpNGFOUJzznPtXYfs2f8jn8Xv+xxm/9FrWN8Sfhv8AHT/hbWu+LvhZ4z8OaHZazb2sdxHepvlcwIVGQ1vIAPmboRnPPSsr3VOTX2V9/KjTb2iT6v8A9K/yPUfg/wCEdb8E+Dl0PxB4z1Hxfei4klOo3wYSFWxhPmdzgY7sevasz9o3xlqngT4Q6x4g0QRjUx5VtaSSAFYpJpFjEhBBB27t2CCCQMgiqf7PHxF1jx3oms2PirTbfTfFHh3UX0/VIbfPlMw+66AkkA4I6nlSRwQBrfH2Dwhc/CDxHD46uGt9Ba0P2iWP/WIwIMZjHd9+3aO5wOlOs9L7rT5rT80KilzW838n/wABnjvi3w548+DX/CJ+M7f4p+KfFJn1S20/XNO1e5aa2uVuHALW8Zz5RBBxyTyOcAq3T/FOfxX8QPjXa/Cvw74p1Pwro2l6amra5qGmSeXdzF5NscCODlOOc8jk5BwAfIPB2reOLbxd8OrP482utReC7aYf8I3dT20aC4vMgWr6gFdyjBCcKxBBGW3AO1e0/DH5v2rPi2W5K2ekKpPYeQTge2a05btJ7Xk/uSsn6PWxCb5W+to/jLV/NO1yr8DdT8W+Fvih4n+D/ijxFdeJfsdmmr6Jqd+5e4kt3baySsSS21yBnPY9BgDkPij4F+MfhDwTqXxRn+NGr3XiTTGF/caZBuTSTCoUNCkOdpxydxUbscqGO6u11EMv7b2mGNFw3gaTzD3x9qbH64rzz9pPVfjndW2tab4n8IwQ/CyDUle/v9CljN/caasmeQ8zEHbgt+7UZXkhc1k23GLTtJp6vbSTV39yv3s/M1UUpST1WmnXWKdl97PpvwXq7eIPB2i688IhbUbCC6aMHhDJGGIH0zXBftBeLfEmlx+HfBfgeeG28UeK742lrdSKHFnAi75p9p4O1fX19q7zwRqGi6r4O0bUfDpU6PcWUT2OFxiEoNgx2wMDHbFeDftBN42uP2lfAlj4BbRY9c/sO/NtPqxfyLfeCHkwuSWAUYG1hk8gjOLrW9ry20benom7fhYypNqlzX1stfN2V/xv5nf/AAv+FfiLwT4jt9Uufix4t8TWrWBt72x1mdriOWclT50W5j5IGD8vzHnljXN/te+KvEFn4Zt/CHg3VLnTdbvre51O5u7WRkltbG0iMsjBkIZC7BEB75YVD4L8T/FbwP8AGjSfh/8AE3xBpvinTfElvNJpWqQWiWssUsKBnjdEVVx19Scqdw5UZUC/8Jn4W+MPxbnYy2t5o1/ovh8kAhbC3ikDup64kmDN/wABrOs24Xvok39z2/8AAvwubUEudK2raX39fuT+Z6Z8MbvxLrH7O2gXmn6ikviS78OxNb3moM0im5aEbZJTglvmwScEn3rxn4leH/ih8GLLSPiT/wALc17xTImpxxa3pt+xFlPHNJ/yxh3FYgOFwBxnKlQNte3fs8Z/4UR4Ix1/sO1/9FivnX4qeIPi7Jq/h68+Pfg+DS/hzpuspLdyeH2SQTSDPkNMDNI3lBgMjCZDEcttFdFWyxTt/N8rX1Xz289DCneWH+XzvbT7vwPsZTuUN6jNLTIZY5oUmhdXjkUMjKchgRkEU+smUndHwR8Zz/xdjxTj/oKTf+hmuSQ7enSuu+NWP+FreJ+3/Ezm/wDQjXHKeenvQM0xefuwN3NVmlVss2Krn73B/Kmbsnkn86ALgkQDNJcXAMRCnmqRJ96Yx/L3oAKsI4EYHfn+dVhjrmnc/jQA92yelMU8fWmseaRWOcEkc0APc/KcelRA85J+tOkzjjmmkcdqAJ0GRn2/OkJ57cGmKeKT15FAE4+6KHPy/h6VEp4/wpGPqT+dADN1bGlSRpa4YjNYx6nAJqxC7KvDGgDQlmUuTnvTVkUHrVFpKbuJ70Aactwq2rAjtxz1rGLHcalZm2Y3dOgNQHGSetAF2B18ketMZ/mPWolbjFDNn6mgCUMoHXvSXLrgc8jpUJ/GmynjnmgBgbnPWrKMoQDPWqg6n0zUqdKAJWb3oVlJ68fSo+1IvXHagCZ2ymKZGdrgnimk9aQHkCgD2Tw3rWnjw/AZriNGRdrKeuauw6ppdwNxnXivILS4ZYAgkbHpmpBcOCdrsB6A0AeuC/0tXybiMfnWL8QNYsJdBe3ilDu5GNoPGK89W5m3cyuf+BGoL6dn+XcxHcE0AQQfLdRsegYV6d/aWl/2ZEqsocKeK8rDfMOeferwndlA3HH1oA6e5urWRiVkXv8AjTYp7RZAQ6qetcq8rEAZIwfXrTBI+777Y9jQBr+KrmO5lGw5x1xUvgCSOHxFbmVsKWxz9KwpXyeST260WskkcyOjMpB6g4oA94vfski/wknpzWNcWduTn5fzrzr+2L7HzXUp44w5pp1i/wAY+0Sn/gZoA9S0f7JHNgsoIFeb/EaaGXxHcGEgqDjIHfFU11S8zxcSL77qyr+aSWZmd2Yk5JJ60Aafhby/th8wgr/+utzUEikcFAO9cdaSPG4ZW21a+3XCfxvz70Abf2Zeu3jjpV62tYY7OVto+73rmRqcxHLN+FK2oXDRFPMYAjHWgChf/wDHxJjH3jWroSI0BZqxWOWyeT61btLh4UKrwM0AbMkasx478U1bfnsfes+O/fHUn1p66g2MD86ANKWJVt2bHOK56UDzTgcbqu3F7I8ZXccHjrVBic9+tAHq/grTYLjw6CFBJyaoanoWJTiPAz61jeGvEk2m2gtzuK56VsTeLrWQfNEw9elAEFvojeaN0fH1pnizSIbXRzOseGx1q6niqxCjKtnjHArL8VeIYb7Tjbxg8+tAHHWq+ZeRof4mA/M16j/YCRWcJEfJUZ5ryy2by7uJs8K4PWvZbPxNpU9lE0jlG2jIYc9KAOK1nSZEnZliZgTxjtUNrpErrtaLnvmvQftGmXYBV4yPXipo4LJOfk+tAHk/iPTvsce4x46d6xbGBprtI1G5mbp613nxQkt9qRwlCRjOK5bwa0X/AAkdn523Y0gByKANeXw3cJBnymGBk5NZT6XID9w5z617PPbK0YX5WBHQis2TRIWH3UP1FAHlUGmSlseWfzqprVqbZkBXGRx9a9gtNDiSZeFP4VwPxQt47fVRHHj7mTjpmgDkYAWO1RmrMsDqoypAqTw2iSagI3xz69OtdNqOnrjCYI64oA41kbBpIo3Z8bTXQf2dyfu1ZtdNUKzkDODQByco2ybTV6xtWnXKruFV9TG28YccdMV2vw209LxJCyo20A80AczLZsg+6c1WkhdT9013+taSFuuI15J+XFZM+l7twWNc9qAOT2NgjBzVeTr+NdjFo7BGaRRgCuUvFEc7LQB94fs/f8ka8M/9ef8A7Ma0vib4wXwZodneR2I1C9v9SttNsrQz+V5s00gX721sBV3MeDwprO+AA2/Bzw0P+nMf+hGsD4rSNqHxx+Ffh/LeSlxf6rKuDgmGDbGfwaU/5NC+KK8/w3f4Jg/hb8n9/T8bHrI6Vy3hLxgut+L/ABV4ZuLAWV74fuYUwJ/M+0QSxB45h8o25+dSvOCh5rqa8mldtL/axiVSwh13wkd6jODLbXHBPb7spH/66I/Gl3v+Cv8Apb5g/hb7W/NL9b/I9ZoorxzxlrnxC8afE7UfAfw78Q23hOz8PwQzaxrUunpeyPNMpaO3jik+TG35mbOenToy62Q7aNnsdFeFfFa7+MXh34deEtA0vxppj+M9T1/+z21lrGNIp4iJ2QvGY3WMlVTcFU4IIBI5PRfA/Q/jbpN7qb/Fjxlomv28kcYsI9PhVDE4J3liIIuo2469+lUtW/L/ACT/AFFLS3n/AJtfoep0V8ueOdJ/ay8PaVrfiKT4r+EYtI0+Ka72m0i8wQoC2MGzxuwMYz1710fgHxH40vvF/wAHz4l1q6kudW8NX95qMSHyYp3IiaNniXCblVv7vBzjFKHvf15N/own7v8AXml+qPoCiqmkanpusafHqOkahaahZS58u4tZlljfBIOGUkHBBH1FF1qmm2uoWmnXWoWkF7e7/slvJMqyT7Bl9ik5baCCcZx3oAt0UUUAFFFFABRRRQBhfEPw7F4u8C654Xmk8pNUsZbXzMZ2F1IDY9jg/hXzl8Lv2gtJ+F/gsfD34s6VrGkeJPDFv9lijitDIuoRIdsXlHIGSoGCxCMAGDc4H1VRSV035/pe35sbs0r9P6f5Hzt8V/EWp+LPAnwt8Qat4du/D0138QtPaOwu8iZIhLKI2cEDazKA2O2e/Wt/9p7/AJD3wm/7Hi0/9AevaqKtNK1uklL7uXT/AMl389iZXkmn/K19/N/nt5bnjkv/ACejB/2IDf8ApdV79on4neB/BnhTVfDviTXPsOp6to9yLGD7JNJ5pZGQfMiFV+Y4+YivVaKynHnpqn01/Ft/qaKdqnP6fgkv0PD/ANkT4jeDfEPw18PeDdH1g3Wu6Po8Rv7X7LMgh2kKfnZAh5IHBNRfEdF8b/tSeCPCKjzLHwpaS+IdQHVfOYhLdT/tBgG+jGvdaK2lLmqKfnf562+52fyMox5YOHlb5aX+9XXzOb+KPipfA/w+1vxa1g+oDS7Vrj7MkmwykdBuwdo55ODgZ4NZl38T/DGj/C7SPiF4quJND0vUra2mw8Mk7RNMgZUIjUseuM47dq7eis9dfl+t/v8AwsV2+f8AwPu/U+Wv2bvjB8Oh8RPHGnf8JCTdeKPFbTaNGLG4P2lHVVU58vCZP9/bjvXoXij9pD4b+E/Eeu+HfFcuraNqekuVWGXT5HF8uCytCyAjBGMF9gyeuOa9jootaKiuit9ySXz0Dq2+rv8Ae23+f/BPFv2VdN1e4sfFvxC1nTJ9Kk8Zay2oWlnOMSR2gGIiw9SCT7jB71xnxe8V6p8U/gK3ivSfDNyIPDni1Zb7T0kE7XVraSEOw+UcHcGIwcbW5OK+ifFcWsXHhjVIPD8ltFq8tpKllJcsyxJMVIRmKgnAODwD0rM+FvhCy8B+ANH8KWOClhbhJZB/y1lPzSSH3Zyx/GhrXTTlUbfK1vu5de9+gdNdea9/ne/3309D58+Nvxe8F/GbwDbfDz4cyX+t+JNcu7Xy4FsJYzYBJFkeSRnUKAoBBKlgOTnHNbvjfXrP4MftIP408UC5i8K+LNGisrjUo4GkWC9g+7vVAWOUXjAzycDCnH0ZRT2ace7f3q35fiG6tLtb8b/mj57+E+rSfED4s+MPjRpOk3s2h2OjjRvD/mx+U2o7GMkroCMgF1CgkZ+bBGQVGb49/aX8B+IPhpq2gaTp+uT+MNVt59LTw3Lpsn2mO4kDRbXwNhAPZWLHgbQcgfS1FKUVKPI/htbz6t6+d+2nQpSalzre/wCiS+6x5LoM958FP2XrO51Wx+33vh3R1kuLVZ9gaQnJj34bABfGcEccCuW+NeuSaD4i+F/xxm027Gi2kL2+sxxxmV7OC8iXa7Y7KxwTjkkDqQK9M+Mfg298eaFpvhtZraPR5dUt59aSV2Dz2kR8wxIADks6xg5I4z34rtkVURURQqqMAAYAHpVOTlJ1Ot/01++9vKxnGKjFU+ltf0+atf5o+cdP8Sab8c/j/wCHdT8JLd3fhDwhY3bXGrG3eFJrq5jEfkp5gByq4bkdjxjBPMfEP9kL4a+HfAPiHX7LXPFsl1pumXN3Ck11blGeOJnUMBACRkDOCPrX1tRUSj7vLHTz+bf6mkZe8nLVdj5+/Z18P6f8Kf2cE8XaFYa1r1zqljb6xeWCuryM5jUOsCqg6LkgHJOMZ9OW+NHxu8H/ABc+Gn/CvPhzDqOu+JfE5ghSyNjIhsQHSRmmZht+UKclCyjBJOBmvqqirqWqTbktNNPTpf7kRTvTiuXddf1/UoeHNPbSfD2m6W0nmmztIrcvz8xRAueee1X6KKcpOTcn1FGKilFdD4G+NbZ+LHigH/oJz/8AoZrjlOD83Wuw+NP/ACVnxT/2FJ//AEI1xhPuRUlFg8DmoWPBx+ZqRG3Ic1E3X/PvQA1s57+ppfQe+DTT2+tKOlACcnmnZGf8aZ070pLAZBP1oAGwKiDHI7UpyTmm8Z96AHsxoz2zzTTz0pRx0/SgBwPHakB7UlKPxoAcGpC3+cUY5pDQAA5/w6U9entUXf0+tPHTrigB5PGf1NJmm5o+poAVjx6VF3pzH+dNBGR/KgCQZxxTe+aO1NJ9aAHs3yio5WJHHWgn/CmE0AKDjBqVfu1BUqdKAHH8BzSdxjFN3ZwaFPGexoAc/Q801T1obpTR1oAnVzx1HrUnm8elVg30pQ3IoAs7znvjFRyvmo93YU0tx6UAKrHcDU4c461VXrn9ak/AZoAkJyaFIzioiaB6/wCTQA9m3UqHb2zTM/lSZoAsiQ55/WlaQ/Sq4bscml3LjJoAlEnt+tQyOSxzn86eRFsJ3YNQsefbvmgCSPnoaeWNRREbvanMRngUAOzg9/zp247SB+dQh/QU4txQA09SMjNSpwPWoA3zdKkVuM5oAkHAzzSjpjNMJ/HvSqwznjntQA5m4qPmgtn3pB3oAtwudvWlL4P196ro3HShn/GgCUMR0ziklY7OtRhuO/NNkYkUAICcir6SsFHOMe9Zqt8wNTBxgHp+NAF5Ly4QfJM6n2YirCapf7f+PqYf9tDWQT7mnBuBjNAE+pXU03+tkZ/djmqsEjRTo6cMpyCOMGmyvmmRna/NAHbW/i7VEiRTPIQB3Y5q1F421HZyit77ua4oScdenpSwt5kqqzfKTQB6FJ4n1EWYlGcsuQVNcN4gv57+6aW4Ys3fJzW/Jc28elrHH0BzknrXIXkm6d/Qsf50ALZTNDOJFPIrWGtz7vmyeO7VgxMA5P8AkVNuHAxQBsNrbZJ24P1p516TYVC9R61hblpS3y0AJdSeZLuP863fCGuzaTOzRgkNjI3Y6VzhOW4NT2/y/n60AdvfeLGuZfMZMc/3s0QeIIGkBaL9a41268Uzdzu4JoA7i812AWzqiYyMda4i5fdOX9TQW46flUDNlj2NAH358ADu+Dfhk/8ATmP/AEI1zXjjEP7U/wAO5ZGCrPo2pwx57uBGxH5fyrov2ev+SMeGP+vMf+hGsP4+/wDEn8SfDrxueIdJ8QC0un6COC8jMJYn0DeX+lEfjj62+9OP6g/gl6X+7X9DV8QeEvide+OP7W0n4uHSvD/nxP8A2KPDltMfLXbvTz2O/wCbDc443cdKxfFQWb9q/wAFxq+Xt/DmoSuoGcK0kagn05z+VevV5N4UU69+0x4u1xXV7bw/pFrokRAOPNkY3Eoz0yPkB/CiOk4rtf8A9Ja/Nr7wnrGT72/9KT/K56zXy54X034v698Q/iqvgHxFoXha0XxDJvvbmy+03U88cKrHDtYGNYSNpL7SwJ43civqOvAbzWNf+EPxT8ZXC/D/AMWeKtF8TyR6pZT6DYG6MNyIwksUoBGwEqCDzweAecRtO77NfO6f6MreOndfqv1KN7/wsv4z/CbR7zQ7rRfDvjrwx4lkS8kn3G2We3WSNmQbJM53qcEEdeeldF8HfGHxK0z4hSfC/wCLUmjX+rHS/wC0tP1bTQVW6jEhV1ddqjcCR0ReF6HOazvAuo+LPhL8OdOv9c8A+IfEF74i1W81LWLfQ4vtNxp0kx3ovlA/OMAKTuAUjvkA3PhqviTx/wDG64+Juq+FNa8LaHpeknSdKtdYi8i7uHdw8srRdUA4UckHggnkDWN+a3zl5Pl6f9vW239DOTTjf/wHzXN1+V9/zL/7Uk0+p+G/D/w+s9xn8X61BYzBG2sLRD5s7Dv91AD7NXPfHbwXY+Mfjh8OfCt3dXNnpL6ZqH2uG0cxm4gQwkwFlIKo2ADjnGQMZyOmfSdX8QftRrq17p97DofhXRPLsJ5IHSKe7uT+8ZHI2vtjG04JwcVk/Hd/GOkfGHwR4v8ADHhW/wDENrpGn351KG2hZmaFzCGWMgYM2MsqEgtsIFRC3uN9W3+DSv5aX+Zc7+8l0S/Fpu3nrb5GR4F8M6T8L/jv4m8CeFY5rXw9rHhQawlk07yrbzxyGFipdi3zA5OSe3YAV554W+CnhvVv2WD8QNRu9RufFsGjPf6bqRu5E+wLbgtFDEits2gR9SCcsxyDjHqnw9/t7xr8TvFnxP1bwprPhnTYdCXRdJttZtjBdyLkyyyNGfujcQByQfXg15d4D8ZfECb9mm1+G1j8N/EOoahq+nmz0rV7K2L6d9lnYqXnmz+6dAXBBGPlBJANJqTg0vjsrffO2ve1vRfMacVUi38N3f5KF/le/qz6m+GOszeIvhz4b165GJ9R0u3upeP4njVj+proqyfBmjR+HfCOj6BEwZNOsYbUEDAPloFz+la1bVXF1JOO1zGkmoRT3sFFFFZmgUUUUAFFFFABRRRQAUUUUAFFFFABRRRQAUUUUAFFFFABRRRQAUUUUAFFFFABRRRQAUUUUAFFFFAHwL8bMD4s+KG/6ic2f++zXFk12PxtbPxZ8Uj/AKic/wD6Ga40jIH50APhODnOBilkB3emaanWpTtKbep7UAQj8f8AGlJ4Pp7UHr0pO/JFAB3GaTqPr2pG547+1H0zQA1untTO3pT3PG09PemZ46UAL+VIDzTT7Ud+BQA9KcvBpueR2NSbWCAkcHke9ADe3qKaTxTifxpjUAKOM4I+lG7ikbg0nvwKAHZ9ORRn60n+c0m7NACnJGMd6Sjtx3pvfpQA8Hj8aQmkyQT0zSZ59aAFPSk4/wAmkJGRSN60AGfwpwNM79OcUc4oAcW9x+VIGFNz16UE5P8AhQA5m4HakDfXNIx/KkBoAlz/AJFLxnrTM8f/AFqaaAHjH4exoOePXvTQfajdjrQBIEx8x4/SlzxSmTK4ApoPpnFACnJb8euaN30NHWmnoOaAFJ+lJmkz+BoyKAFLHpRmkpCfxoAcxyM/yppPFHak/U0APFHOecU0dKUHng5oAXPp60uetN570p/DBoABwevvT1zUVPQ8DGDQBJR2pCeRRmgBc/jSD8MUZ47Un40AOBOBn9KUnmkzxQ3Q0AA+gIpDyMc4pvPTqBRmgAPWl3Yx9KZ/nFKelADs8ZPSjPPXNMPejt0oAVvfmkzSGkJ4x37UASK/ajfmmdhyaN1AFhrqXythb5cAVXakzSMxoABwT2p244pg60p56+lAC7v/ANdBbn/69Nbr0pM0ALnB69KfE5X09aipQaAJzIcUnmZqLOTjqKM0AS+ZnjqKbnkf5xTe1L3oA+/f2ev+SL+GP+vP/wBmNdxeWtteW7W95bw3ELEFo5UDqSCCMg8cEA/UVw/7PP8AyRfwx/15/wDszV3tABUNta2ts8z29tDC08nmzGNApkfAG5sdTgAZPYCpqKACiiigAooooAKKKKAINRha40+5t0IDSxMik9MkEc1y3wW8L6h4K+FugeFtUmtZr3TrUQzPbMzRs2SflLAEjnuBXYUULS/nb8L/AOYPW3lf8bf5BRRRQAUUUUAFFFFABRRRQAUUUUAFFFFABRRRQAUUUUAFFFFABRRRQAUUUUAFFFFABRRRQAUUUUAFFFFABRRRQB4N40/ZxtfEnivVNebxbNbNf3L3BiFiGCbjnGd4z+VZA/ZWs8H/AIrWf/wXD/45X0hRQB83j9la0B48bT/+C4f/ABylH7LFqDn/AITaf/wXD/45X0fRQB84N+yvaH/mdZ//AAXD/wCOU3/hlWz/AOh2n/8ABcP/AI5X0jRQB82n9lSz/wCh2nz/ANg0f/HKX/hlW0/6Haf/AMFw/wDjlfSNFAHzcf2VbMjH/CbT/wDguH/xym/8MpWeMf8ACbT/APguH/xyvpOigD5r/wCGUbPj/it5/wDwWj/45R/wyjZ/9DvP/wCC0f8AxyvpSigD5s/4ZSs/+h2n/wDBcP8A45Sj9lS0xj/hN58f9g4f/HK+kqKAPmw/sp2ec/8ACbT/APgtH/xyg/sp2ZH/ACO1x0/6Bw/+OV9J0UAfNn/DKVnjjxvcD/uHD/45Qf2UrP8A6Haf/wAFo/8AjlfSdFAHzZ/wylZ4/wCR2n/8Fw/+OUn/AAylaf8AQ73H/guH/wAcr6UooA+az+yjZ/8AQ7z/APgtH/xykP7KNn/0O8/X/oGj/wCOV9K0UAfNf/DKNn/0O8//AILR/wDHKT/hlCz/AOh3n/8ABav/AMcr6VooA+aj+yfZH/md5/8AwWj/AOOUn/DJ9nnP/Cbz/wDgtH/xyvpaigD5pH7J9nn/AJHef/wWj/45Tn/ZQsWPHja4HH/QOB/9qV9KUUAfNH/DJ9n/ANDxP/4LR/8AHKX/AIZPs/8AoeLj/wAFo/8AjlfS1FAHzR/wybZ9vHE4/wC4aP8A45R/wybZ4/5Hif8A8Fo/+OV9L0UAfNP/AAyfZ4x/wnFx/wCC4f8Axyk/4ZOs/wDoeJ//AAWj/wCOV9L0UAfNH/DJ1n/0PE//AILR/wDHKP8Ahk6z/wCh4uP/AAWj/wCOV9L0UAfNP/DJ9nn/AJHi4/8ABaP/AI5Sj9lGzH/M7z/+C0f/AByvpWigD5q/4ZRtP+h4n/8ABaP/AI5Sf8Mn2ec/8JxP/wCC1f8A45X0tRQB80/8Mn2f/Q8XH/guH/xyj/hk+z/6Hi4/8Fo/+OV9LUUAfNP/AAyfZ/8AQ7z/APgtH/xyj/hk+y/6Hef/AMFo/wDjlfS1FAHzT/wyfZ/9DxP/AOC0f/HKD+yfZ/8AQ8T/APgtH/xyvpaigD5pH7J9nj/keJ//AAWj/wCOUv8AwyhZ/wDQ7z/+C0f/AByvpWigD5q/4ZQs8f8AI7z/APgtH/xyj/hlCzz/AMjvPj/sHD/45X0rRQB81H9lCzx/yO9x/wCC0f8Axygfso2YP/I7z/8AgtH/AMcr6VooA+bP+GUrP/odp/8AwXD/AOOUf8Mp2f8A0O0//guH/wAcr6TooA+az+ylZn/md5//AAWj/wCOUD9lK04/4ref/wAFo/8AjlfSlFAHzZ/wynaf9DvP/wCC0f8Axyj/AIZStP8Aod7jp/0Dh/8AHK+k6KAPmv8A4ZRs/wDodp//AAXD/wCOUf8ADKNn/wBDvP8A+C0f/HK+lKKAPmr/AIZRs/8Aod5//BaP/jlL/wAMo2f/AEO8/wD4LR/8cr6UooA+aj+yjZ/9DvP/AOC0f/HKD+yhZ/8AQ8XGf+wcP/jlfStFAHzSf2T7PH/I7z/+C0f/AByj/hk+z/6Hif8A8Fo/+OV9LUUAfNI/ZPs/+h3n/wDBaP8A45R/wyfZ/wDQ8XH/AILR/wDHK+lqKAPmk/sn2f8A0PE//gtH/wAco/4ZOs/+h4uP/BaP/jlfS1FAHzT/AMMnWX/Q73H/AILh/wDHKQ/snWef+R4n/wDBaP8A45X0vRQB8z/8Mm2f/Q8T/wDgtH/xylH7JtmP+Z4uP/BaP/jlfS9FAHzOf2TbP/oeJ/8AwWj/AOOUo/ZOs8Y/4Tic/wDcNH/xyvpeigD5o/4ZNs/+h4n/APBaP/jlA/ZOs/8AoeLg/wDcNH/xyvpeigD5p/4ZPs88eOLjH/YNH/xyk/4ZOs8Y/wCE4n/8Fo/+OV9L0UAYXw/8Or4S8G6Z4cS7N4thD5QmMewvyTnGTjr61u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
          <p:cNvSpPr>
            <a:spLocks noChangeAspect="1" noChangeArrowheads="1"/>
          </p:cNvSpPr>
          <p:nvPr/>
        </p:nvSpPr>
        <p:spPr bwMode="auto">
          <a:xfrm>
            <a:off x="3068855" y="215430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data:image/jpg;base64,%20/9j/4AAQSkZJRgABAQEAYABgAAD/2wBDAAUDBAQEAwUEBAQFBQUGBwwIBwcHBw8LCwkMEQ8SEhEPERETFhwXExQaFRERGCEYGh0dHx8fExciJCIeJBweHx7/2wBDAQUFBQcGBw4ICA4eFBEUHh4eHh4eHh4eHh4eHh4eHh4eHh4eHh4eHh4eHh4eHh4eHh4eHh4eHh4eHh4eHh4eHh7/wAARCAKHA9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vFPjZ8Y28EfEPQtKgt9VuNHsVN74puNP077V9kt3VkgWU9I1L5ckHdhBgHOCrq6THZ2b7HtdFV9NvbXUtPttQsZ0uLS5iWaCVDlXRhlWHsQRViqaadmSmmroKKKKQ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8f+PVt4v8WeJ/D3w48J+MLjwf/aFrdalfapaqTP5cDRKsSbWRhl5QThhwO4yDk+AfiR4l8CeLYPhl8aJ42urhtvh/xOsey21VMgCOU9EnGQD65APJVpCHvfPbz6fn06hLT5b+X9L7j3aiiigAooooAKKKKACiiigAooooAKKKKACvmvx34+f4S/EXxtpPiDwfq2rx+NpoZdBuLKBZIrmU2ywG2lLMuMMq8DccOTjkZ9E+PepeJLn/AIR74f8Ag/Vjomr+KrmWFtUVdz2VrDHvmkQZB34KqCCCN3BBwR5RqPhXxp4FuLXwD8TvF9749+H3jGZdO/tW43Je6XfscwsGd3IUsq4JZgGGcL0eOXndu+nre2nl2T76F35Vftr6Wvr59brtr2G3XiH4s+FfCFvo/gG40YaX8NdIt/8AhJ2vRv8At1wsXmS2kTbWGI0AyQynLD5u1fT+j3sepaTZ6jEpWO6gSZQewZQw/nXzDpXg/wCIGmTar8ALHwzqLeFNR1F7658Y3FxuMunyMrSxuRGFe4bBjPO7Bzt2jdX1LBFHBCkMKKkcahUVRgKAMACtubmjzPrr8/tfK+iXk/V5W5Wo9tPl0+dtX6r0T6KK8x+Ofjrxl4cfSPDvw38M23iHxZq3mzQwXUgSCG3h2+ZI5LoP41UDevJ79Dm3YtK56dRXmfwZ+LNr44nvfDmuaZJ4a8baSdmp6Jct84/6awn/AJaRHI5HTI6gqzemVTViU7hRRRSGFFeHfFzSfH3xC+KD+EPCXxAuvBNnoGm2+pTTWsZeS8nmklVEYK6Hy1ERyCSMtyp4xc+EXxV1b/hJD8MfitaxaR46tx/o86LttNahGcTQNwNxwcrxyDgAhkQj73r/AF/Vt7ahL3f62vr+p7LRRRQAUUUUAFFFFABRRRQAUUUUAFFFFABRRRQAUUUUAFFFFABRRRQAUUUUAFFFFABRRRQAUUUUAFFFFABRRRQAUUUUAFFFFABRRRQAUUUUAFFFFABRRRQAUUUUAFFFFABRRRQAUUUUAFFFFABRRRQAUUUUAFFFFABRRRQAUUUUAFFFFABRRRQAUUUUAFFFFABRRRQAUUUUAFFFFABRRRQAUUUUAFFFFABRRRQAUUUUAFFFFABRRRQAUUUUAFFFFABWL418V+HvBfh6fxB4o1SHTNNgwHmkBPJ6KqqCzMfRQTW1Xl/xG8LQ+MPi34ZtfEekfb/CukaZeahKlzAJLOW7LRxRrIGBUlUaVgD9R0NS29v60Tf6feNW3f8AXQ4nxx4c1KTxPZ/tCfBO/g8SzzW5Go6SbgvDqdvtVG8k9Y5lEagr6xgY3Ao/ongfxR4A+NfhG11GK0tdQWyuop5rC9iBn067jOV3KeVYEEBhwwz1BIrwHwafGfw5vdH+IXgPThceEfHOtTr/AMIfF8ghjYO0E0JPCu0URYqMD7qgEbdn1bpGgaLpOo6lqWm6XbWd5qsqzX8sSBWnkVdoZsdTj+ZPUmtErR8ui6xejt6a/ftbYmTfN59+jWqv+HzXyNOiiipGFFFFABRRRQAUUUUAFFFFABXm3xU+M/hX4e6/p/h27sdc13Xr9DJDpeiWYubkRgMd5Usox8rdCTwTjAJr0eZzHE8gRnKqTtXq2Ow968J/ZQ1fRfFF9408WXcip421HV5F1WwuEKXOnQRnZBblW+baFXkjjdkdVwEk5Ssuiv8A1/XTzQ3pG/nYwPEnxEtPilpGhfEz4RJc6h4m8FXks134dugI7uazlXy5k2KWDFlClSpb0HzfLTtU+LXh7463PhLwV4JstSmuJdVt9T1wXNqU/su2tZRIwdvul2ZVVSpI55IJxW5+0R4etvB/irw/8bfD8a2Wq6fqNvZa0IlwuoWUzrEwkA6su4YY57ddq495qoNWUuz281Z/ds7d79yZ9Y91+Dv+O+vpoFFFFIYV8/fFrWvFfw2+N+nfEnxGkmq/D37JJpzS2Vv++0bzvJy0qjmSMyRKd3JG4jqEVug+O2j3XxD8WaD8Kf7WvdL0W+s7nVNclspAk8sERSOOIEqQA0kgJyDkJXmHw1+JV98OZF8K+N2u/EHwt1PULnS/D/iO9QSuqxsYzBOOd8RwQrY6A4BUbUULuScd9bdn9l+mui+fzcrJO+3Xuuq/K/8AWntPjD4feDfidc+GfHFhqD2+o6fNDd6drelShZJoM7jEzD70bAkeq5OOrBvR64b4UfDXR/hudat/D19f/wBk6ldC5t9OmmLw2HHzLFk8BiST+A5xmu5qtErR23+/f+vmSrvV77BXNfEDx54R8A6bBqPjDXLfSba4mEMLSBmaRz2CqCxA7nGB3Irpa8W8f6Dot/8AEjxX4w+IHh1NU8OeF/DUf9nw39qsttI7GWW4eMONpkxHEmeo/EVEpWV+n9P/AIBcVfTr/m7f8E5rxNoeufCnxlffGb4cKfFnhHXY/tHiDS47jzpEjZjL9rtHydy5ZmK5I+dv4TmP1/wxqHgT4mabonjXSV0/WVspHl0+7aMGW0lZdrrz8yNgjKn/AGT2Brwf4M2vxG+Efivwh4XWBta8L+LbVr1tLVzv0CQuhlEbMSWjXzkJHfLHAILN9KeHfD+i+HbSe00LTLXTree4kupY7dAqtK5y7YHcmtFHlil0Wi7pp6r/ACf9KHLmlfq9+zTW/r0a/p6dFFFSMKKKKACiiigAooooAKKKKACiiigAooooAKKKKACiiigAooooAKKKKACiiigAooooAKKKKACiiigAooooAKKKKACiiigAooooAKKKKACiiigAooooAKKKKACiiigAooooAKKKKACiiigAooooAKKKKACiiigAooooAKKKKACiiigAooooAKKKKACiiigAooooAKKKKACiiigAooooAKKKKACiiigAooooAKKKKACiiigAooooAKKKKACiiue+InjHRPAfhO78S6/LKtpb7VWOFN808jHCRRrkbnY8AcepIAJCbsNK5vzSJDE8sjBURSzE9gOtfMd18cPi9Haz+NdS+FMU/wAK7gM0d1aTD+0Fs2O0XBXzTxty+DGowR8wHzV7d4xHifxT8LpZfBdyfD+t39pHNajVrP5os4YwzRnOxiMoxwSuSQCQK8s+BXxY8KaF8PV+H/xIuLTwh4h8LWosb+w1WRY1uIlXCvEWOJQyY4XJOeAQVJTWslLddHs97/ptqtX2GnpFrr16rt/XoL8CPAfjCV/Cmoal400XXPAXh9JrjwwLJH+03KyI0cTXO5QFMcTsAq5wSQema+gq8n/ZNspbP4NWbLbS2unXd/eXelQSLtaOylnd4Rj0KncPZhXrFaz7fnv8/PozOPV/8N8vLqvUKKKKgoKKKKACiiigAooooAKKKKACvH/jT8I7nWdYi+Ifw6vU8P8AxBsFzHcoAItRQDHkzr0ORwGIPGAcgDb03xn+KvhT4T+HoNY8UPdyC5m8m2tbOMPPM3VtoZlXCjkkkDoOpAOx8O/G3hn4geGYfEXhXU47+xkO1scPDIAMxyKeVYZHB7EEZBBKtzXcenXsO/Lo+v4ng7fEm/8AjFqHh34W3fhy+0HxLbavHd+LbOaM+XbW1oUl3Ix6rLJ5YXuOc5BVm+mqpppWlprMmtJptmupyQC3e8ECidogciMvjcVB5xnGauVV9LW8367fkkTbX8P1/X8gopGYKpZiAAMknoBXH+OvFjQ/DHUPE/g/Tz4xUQkwxaVdI/nJu2yNGwyGKjcdq5JK7RyaznLli5di4x5pJHmM/wC0t8HLv4h3Xh157my1GMS6bF4gntEFqCWAKiYMZFjLgHcVCfLuJxg1jfCe38Xa+/gb4e+IPh1qGlWHgqaaTVdSvIMWd8Y4pYIfs7EYl8wyl2I4475zXV/Aez8D/Ez9mHRfDNxDaalp8enrY6hblQHt7lR85I6pJuO8N15DDrWv+yleXtx8HbSyvLx79NKvrzTbW8dsm4t4J2SNvptAUey1so+zm4vVr7nZ6Pys3fzv5Gcpc0U1pfT0utV56K3dHq1FFcn8TfH+h/D/AEuzvNWh1C9uL+6S0sdP0638+6upW/hjjyM4GSefbqQDHZFGx4u1yz8M+FtU8RahuNrptpLdShepVFLED3OMV8y+KPih8VJPC17a/Gf4cw+H/AniW3axXV9Mk82bTVnUhJJ0EjkgblBysZznAJwleyftH+HvG3ir4UalpPgW8tIb6eNhcWlzED9tgZGVoA5/1bHcCG9VAJAJNcTB8b/hr4h+CWsWnjK6tdH1S10+Ww1bw9qLCO789U2NHHE3zPluhAOO+CDjOXwze9unda3/AEV+j6Gkd4W69ez0t+r8zoPgr4L+IVvrdr4o+I/ifRNZksdHGmaONJDmNoXKO9xIzKuZH2Rj5RjA969grifgLpuq6R8GPCOma5HJHqFtpUEc0ci4aPCjCEdiowPwrtq6Kuk3Htf8/wDM56TvFS72/IKKKKzNAooooAKKKKACiiigAooooAKKKKACiiigAooooAKKKKACiiigAooooAKKKKACiiigAooooAKKKKACiiigAooooAKKKKACiiigAooooAKKKKACiiigAooooAKKKKACiiigAooooAKKKKACiiigAooooAKKKKACiiigAooooAKKKKACiiigAooooAKKKKACiiigAooooAKKKKACiiigAooooAKKKKACiiigAooooAKKKKACiiigAooooAK8W/ad1S28N6n8PPF2uW083hjR/EHm6o0UZkFuXhdIZmUAkhHbPAznAHJAr2moL+ztNQsZ7G/tYLu0uIzHNBPGHjkQjBVlPBBHUGk76NdGn9zuNW1T6pr71Y+c9X+M/wAQvidr0ukfs96Pa3GlWAD33iLVYWjhkcAOIY1fBG4DYcqW+fOIwPMOjdeFtN/aM+F9h4g1OxTwz480a5kthcpHvNlewSfPGyn78RYBtpzt3cHrn1Hxp4h8K/CT4eS6o2lrY6RY4jt7HS7LAaR2+SNEQBVLOcZOBluTzWV+zv4f1fQ/h4bzxFa/ZNc16/uda1C37wS3D7hGc85VdoIPQg00k00unXrzdPwv+HfVNtW8+nS2t7/O349tLvwV1jx1qnhae3+Iugrpev6bdNZyzREeRfqqqVuI8fwsG5xxkHp91e5oopt31ElYKKKKQwooooAKKKKACiiigAoorxL9pf4h+L/BnhLTvGngLUNB1LShNLY3dq/71555DsiaFlPzNG6tlB75zjiZy5VcqMeZ2K3inxlbWP7WfhzTPFGkto9nHpd3baLqd24MF9NN5B/dt0jkGySPaTk7l/vgVoeJ/hTrWgfEu2+IHwlvrXSLm/uo08SaRNxZahCW+aYKPuzLlm4xnJIIJYO/wFongf4xfs76Po+rapJ4utWtUS5v7iVjdxXgGXfcxLxyKzHAP8JA5Q89B8ENB8f+FtM1Hw54z1q212wsJki0TUcEXM9vt6Tc9V4Udzg5J4Na8rpy5XvG+vdXv+u2zXaxHOprmW0t/LT/AIHqmeh0UUVAzyj9qrUmsfhQbN9QOnWOrapZ6ZqN4H2+RaTShZm3dgUyCfQmqvxE+J3w/wDgboWk+EdF0c3mpyoItI8O6PGDLIWztZsfdDvxuwzszEhXIbHpni3w9o/izw3feHfEFil9pl9H5dxA5I3DOQQRyCCAQRyCARXBfB34F/D34TS3OpaFbXNzqEgbdqOpSrJNFHjlFIVVReuSACe5IAwo6XTdle9/lt8nd/NjetrK/l+v6fJHi3ibwjZ/FPw7e/Fb4IzaxoWsSTmDxR4bhu3sW1FkIMkT+WwCyEE+z7snD5z7v+zx4o8I+JfhnYp4O0uXRbTSidPn0mZWEthMgG6Ji3LHnO48tnJ+bIGD+z3Pa674y+JfjTRth0HVtbjhsXjA8u4a3hEcs6kcMHcn5h1xmvW7WztLWS4ktbWCB7mTzZ2jjCmV9oXcxH3mwqjJ5wAO1VH3Y2to0nbs7X+7V2XT7yXdyvfVNr1X+ei9fuJ68K+NvijR/APx38FeMfGSzw+GhpV7Yw3ywtNHZ3jlGyyoCwLRqVGBnr2DY91qlrekaTrmmy6ZremWWp2MuPMtryBZonwcjKMCDggHp1FTqmpLp+qa/UpWs0+v/DnzhefGD4yfEG8vtf8Agz4Usv8AhDdFLSfa9VjKya0yZDxxKSCAc5AGDmPlwT5dbvirwPZ/F/wz4a+NHgAw6B46it47yynlRXSZlBBt5wRg4OVD4yMemMd58ZPG1l8NfA0MGlaTPc6pej+zfD+mWNoxWS4K4jjG0bUUDnGRwp2g4xWr8GvCsngn4XeH/DFwyvc2Nmq3LKcgzNl5MHuN7NTSTTt0as+t9b/ppsr+bum3dX6p3XS2lv11669kWPhfrXiHxB4IsNS8V+HpPD+ttvjvLFjkJIjlCy9fkbbuXk8Ecnqemoopyd3cSVlYKKKKQwooooAKKKKACiiigAooooAKKKKACiiigAooooAKKKKACiiigAooooAKKKKACiiigAooooAKKKKACiiigAooooAKKKKACiiigAooooAKKKKACiiigAooooAKKKKACiiigAooooAKKKKACiiigAooooAKKKKACiiigAooooAKKKKACiiigAooooAKKKKACiiigAooooAKKKKACiiigAooooAKKKKACiiigAooooAKKKKACiiigAooooAK8J+H/ibQ/E37WXi5fN1GHU9K0SLT7e0vA8JRUuH85lTO1lbMDq3XawPFeh/GLx9D8O/CH9sDSLzW9QuLhLTTtLtAfOvLh87Y1wCegYkgE4HAJ4rwebWtJ+OXiCGyutF1n4T/ABj0aE3Wiy3YZHmiG75CzIhkj6kqUBALFdy+YCoP37rW1/y6d7J7dhyXuNPS9vz/AAu1ufVdFcf8IdV8aat4PWTx9oMOja7b3EltOkMm6O4CHAnT+6rc4GT0z0NdhVNWJTuFFFFIYUUUUAFFFFABRRRQAUUUUAMuI/Ogki3vHvUruQ4ZcjqD618TfDnS/GXwku9ensLZvFdj4b1jd4q8PXKLJKi/ft9Ws92SGaPk98qc5XBj+mrv42/Cmy8ZXnhC/wDG2mWOr2bFbiO73wRRsACVMzqIs89N2c5HUGuW+L95F4M8Y+G/jVo80VxosyR6T4ikgbfHJYTODBdAg4PluR83OVfHSlC/MpR66X6eXyvp879CnblcJLbW35/h+Nl1OTvfAt54uY/FT9mjxxY+HLnXl2azbSj/AEWdupdo9kgjnUnkbP4iwKkkv7v8OPDaeD/AeieF0uXuv7Ms47dpmzmRlHzNz0ycnHbpXM+EfhTo3hb4m3vjXwpqd1pmn6tbt/aGiwYNnczlgUuFH8BA3cKOd3BAyG9GqlpGy08u1r6enb1I1crv7++2vqFeW/tC6jrU9l4d8CeHr+40y/8AFupfYZL+3bbJa2qIZZ3Q9n2LgfU16lXgH7SniFYvEFhqnh+0ur3xB8O5rfXr21VOJ9Pn8yKZUPJyFXLcYAOeecRK10pbXV/S+vyte/lcuN7Nx3s7evT8bW8z2XwN4Z0vwb4T07wxov2n7Bp8Iih+0TtM+PdmPqTwMAdAAAALPifQ9K8TeH77QNcs1vNNvojDcwMzKHQ9RlSCPqCCO1U/BHi7w7408M2/iPw3qkF9p0658xG5jbAJRx1RhkZU8iuL/Z71R/ECeNfEdvdS3Gj6h4nuTpbM5ZGhjSOMvH2CtIjnjr171ck5SlGXa7+9L8b/AIERajFSj3t+Df6HoXh3RtL8PaJaaJoljDYadZxCK3t4VwqKP5nuSeSSSeTV+iihtt3YJJKyEZtqlsE4GeBk14X+zP4l0Pxf8QPid4gs5tQXUZ9Ttkktb4NHNbwJAFSNoiSFKyCZTj0611/xw+KEnw6sdNh0rwrqXi3XtUldbPSbDd5jpGN0khKo5CqCOinkjoMkeN2lzb/FnX7rxp8Pbe8+H3xm8Poo1LR9RBjW/h+X93MpC+YhGFDlVYHaGAHlsJg/ect1a3ptr5+dv+AVJe7b/huunl5X/wCCfVVFYXw+1TW9a8GaXqniTQzoer3EIa6sDJv8l8kYz74Bx2zjnFbtU1Z2JTurhRRRSGFFFFABRRRQAUUUUAFFFFABRRRQAUUUUAFFFFABRRRQAUUUUAFFFFABRRRQAUUUUAFFFFABRRRQAUUUUAFFFFABRRRQAUUUUAFFFFABRRRQAUUUUAFFFFABRRRQAUUUUAFFFFABRRRQAUUUUAFFFFABRRRQAUUUUAFFFFABRRRQAUUUUAFFFFABRRRQAUUUUAFFFFABRRRQAUUUUAFFFFABRRRQAUUUUAFFFFABRRRQAUUUUAFFFFABWBqfjLwxpvjLS/B17rEEWv6rFJNZWW1meREBLMcAhRhWxuIztOM4Nb9fPfhHx14F8IfFf4s6t481yx0rXoL+NIvtrBZn05YEMSQKfmkBIYlUBJJUkcikmuaz2s3+S/X7rjs+W69P6/rexa/aR8S+IPCPxA8DeJ9U0WObwDpOorPeaja7nuLSZ45oSZU/55YlUggE5UjOWUGf9pCXw/q+j+APFGh3dpd6/wD8JFYt4dubaQM1wjyr5qqVOWjKctjjgZrn9F/aE1XxBqlpc+Ivhbd2Pwx1+5Gk2uq3g3mRpCQHmjI2mFwyLgZUHfh3wVGRq3w3i/Z6+JT/ABN8L+E4vEXhC4O2+thF5t9ogbO6W2J/5Z4JB77flJA+aqgmnFS/mvfz0dn2vpZ9E9RVHdStvy2+WquvTW/drQ+qqKbE4kjWRcgMARkYPPtTqQJ3CiiigAooooAxvHFr4hvfCOp2vhPVLfS9dkt2FjdzwiWOKXsWUgjHbODjOcHGDwHwW+LE3iTUJ/BPjrTR4b8f6cv+l6dIQI7tRn99bnJ3oQM4BOOoJHNerSt5cTPtLbQTgdTXzH4M+FNv8Zvh/H8Stb8X62vjHUZ5brSL+G8cx6GUmcJDDECF2gqN3ckEgg5JUXaT7df0t+PlZd7DkrxXe/8AV/60flc+nqK8i/Zz+IPizxTDrHhjxvodxDr3hu4azutVihK2WolHZN8ZwAHyp3KBjoRtztHrtU1s1syerT3QUUUUhny18bPhF/wiHiLUvH2keF7Xxr4T1B5ZvEPhy7i824tmkx5t1ZSEF42OAW2EEbR1AHlw6T+z78NfH/gu6174OePvEXhnTNbVIrq0guXntCqDDQzQsyyFsknDyEDcSBgivquvMdE+ENl4Z+Lp8ceD9Wn0LT76KRdb0OBAbW+kIOyUKeI2BOTtHPYjLblCKXuvb8vLzX5emznJv3lv+fn5P8/Xfrvhv4fuvCngPRfDd9q0mrz6bZpbNeSR7DLtGBxk4AGAOScAZJPNdBRRVSk5Nye7JjFRSSMvxbrth4X8Man4i1RpBY6bayXU/lpubYiknA7nivJZ/EGh6l8aPh94/wDDmoQX+ieKtLvNElnjB2uyjz4lYY4YFJVIbkcjA5r21lDKVYAgjBB6EV8pfHT4F2/heafxP4U8Nt4i8GS3S3uu+DhPLGquBg3Fp5bBkYKWyoPGehXCrF+WSb2/zunf5Pfp10LteLS3/PZr7mvn6mv8SPgF8BNO8QXk2qeOLnwJ/bMeZtMg162sre4QOGOI5lJKbwDtB2gqMAYFfQvhbQ9I8NeHbDQdBs47PTLGFYbaFCSFQe55JPUk5JJJPJrwv4T/AAe/Zp8c6BY+MPB/hWO6gEobbLqV2Xt5lIJjljaYgMOMg5BBBGVIJ+hhwMDgVpZwjyf15f19xnfmlzf15/kFYFv4y8MXHjq48DwaxBL4itbQXk9kisWjhJABZsbQfmX5c7sMDjBBrfr5o+EvxU+HfgDwN4v1rxbrNvb+K/8AhIL9tYsjj+0LiUTMIkSMncyhCgB4RfmyRhjUcyUtdrN/kv1/TqXZ2uu6X5v9P16Gr8RvGWq+CP2ldA1rxzpttYeC5bO40zTNagZmSOSbyWK3OfuHfCcHgbWBydrEa3xWt9KX4/8Aws1jQ2hPiO6nuIbgwtkz6Z5DlmfaeUVsbSeMk1geE/ixqXj/AFa18HfFj4UyaH4a8ZRuuiPdkyLNsXPlyhgCHJVnRgEP3CAeHrJ8CeC5/wBnT4qLHbeG117wh4nu47O21qKDfqGlSSMqpDKwHMLNt5GMkA9QFNU004Rl0enrd+6+zbdvNO3VE1GmpNdtfS2672t96v0dvqGiiikMKKKKACiiigAooooAKKKKACiiigAooooAKKKKACiiigAooooAKKKKACiiigAooooAKKKKACiiigAooooAKKKKACiiigAooooAKKKKACiiigAooooAKKKKACiiigAooooAKKKKACiiigAooooAKKKKACiiigAooooAKKKKACiiigAooooAKKKKACiiigAooooAKKKKACiiigAooooAKKKKACiiigAooooAKKKKACiiigArl/iZ/wAJt/YNt/wgX9n/ANp/2jbef9t+59m8wedgdztznkHG7b82K6isLx74r0jwT4TvvEuuSSrZWaAlYk3ySuSFSNF/idmIUDjk8kDmk3az9P6+Y0r6DfCnjPwv4qvdWsfD+s219daPdtZ6hAmVkt5VJBDKwBxkMAwyp2nBODW/XyvqtxY/ET4jXPiT4X6f4j+H/wAWtHsxdSafr2mC0XW7TIUrMm4g87VDsQenoGT3j4Q+ML7xt4PXVtU8OX/h7UobiS0vbG7XGyaM4cof4kz0OB0PpmqSuvP+ldeV/u2ZMmk9Nv60fy+87CiikZgqlmIAAySegFIYtcX43+FXw88ba9Ya74q8KWGqajYYEM0u4ZUHIWRVIWVQeiuGAyeOTm54v8eeHvDnw9u/HDXaalpMEIkhewdZvtRZgqJGQcMWYhRzjJrivg98cbLxprreFPE/hnVPA3i0xmeDSdVVla5h5+eJnRCxABJUqDgEjcAxAleVluv6/ryBu0b9GZ/7R2r6XrUWi/BvRZIp9e1zULTzLW3wWsLOGRZpJ3A+4AqAKDgnPHQ17aOBiqaaVpaazJrSabZrqckAt3vBAonaIHIjL43FQecZxmrlCfu2e92/yX5L77g9/K39f12sFFFFABRRRQAUUUjusaNJIwVFBLMTgAepoA5b4kfETwZ8OtNttQ8Z65FpVvdS+TBmKSV5Gxk4SNWYgDqcYGRk8ivCPCV94u8KXt54r+BNvY/Ef4ba3dy3MmjLci1uNLumPzrGXAZVLFW2lSQP4R99uo+Jfjbwz4R+ONr4t8RXEU1jH4Kmm8PuHVkuLgzZlSBu8jp5IGOoPpmtDwGl58MfCngvRWsrSXxF4y15rjVoxHs2vMkk9wyhcY8pVVBnjCj14UFf3ur0++VrP7r36aeoTaV49N/ujzXXpe3nr6HXfAzQfEWh+CGl8XJDF4g1a/uNU1GCBw0VvLM+7ylIJGFXaOCRnPJ613dFFU3cX9feFeSfHfT7bxd4v8D/AA41eeSPQNamu7zU4I52ia8S1jVkgJUg7S7hjgg/u+MdR3/j3xRpvgzwlf8AiTVVne2s0B8qBN8szsQqRovdmYqoHqa4X4w+AtQ+Lnwt09ojd+EvFUCLe6ezz4eznaMq8MjxEnaysVJXnocHG05y2ule1v6+W9vl1Ljva9r3OR+Asfh74deFPGvjHT31K28C3WtLDolgLh7hFiWRbczxBzn97Kx7klVXrxX0JXzr4J8N/FjxFB4O8FeMvAek+EvCfhqWK5u5bTUY7gak9sQbeJI1ZmjXcFdt5O7b1B4P0VW0tlrfovRJJN+b1M47vS3X0b6fLTUKKKhvbq1sbOe9vbiG2tYI2lmmmcIkaKMszMeAAASSelQUcd4j8V63afF/wv4N02wspLHULG7vtRuLhmDpHFsVVixwW3yLnPb0rt6+cPH2iPd+P/8AhdnwP8RaZ4t1bTsLrehW2qJcRXkTRhD5ZRj5cuxF+X+Ly1IBK7X9f+E3xG8N/Erw0us+H7k+ZGQl7ZS/LcWcveORexyDg9DjiiOsfNb/AH6fK1lf7wlpLye33a/P+lsXfC3gfwt4X1zXNa0DR4LC812VJtQaLIWV1Bw23ov3mJxjJJJ5JNdHRUF/eWmn2M99f3UFpaW8ZkmnnkCRxoBkszHgADqTRfQLXZPXE6r8JvhzqvjuLxxqPhHTrnxBFtxdSKxDMv3XaPPlu44w7KWGFweBhfiz8Q7LwH4KTxBDp1zr91eSx2+lafYfPJfzyAlEQqDwQCcgNwOATgHK+C/xf0f4itd6Tc6ZfeGvFenKG1DQdRUpcQqcYddwUunI52gjIyBlSXFXbtugk7LXZnPfEvWtP8bfGnwV8P8AQbhL250DVP7e1uaA7lsUhRljjdh0d3cDbnIA5HIr2uqdlpWl2N9e31lptnbXd8yveTwwKklwyjCmRgMuQOATnAq5SWkUvm/X/hkkD1lf5fLX/NhRRRQAUUUUAFFcJ8Vvir4X+HLafa6rHqWpatqcmyw0nSrb7ReXPIBKpkDHPcjPQZPFQfC34ueG/iBq2paHa6fruha7poD3Ok63ZfZrpYyFxJtyw2ncO+emQAQSR97YH7u56FRRXJ614y/s34n+HvBP9m+b/bNld3X2vz9vk+Rs+XZt+bdv65GMd6Ful/W1/wBAeiv/AF2Osoork/hX4y/4Tnw3cax/Zv8AZ/k6ldWPlef5ufIlaPfnav3tucY4zjJoWrt8/wAv80D0V/6/rQ6yiiigAooooAKKKKACiiigAooooAKKKKACiiigAooooAKKR2WNGd2CooJZicAD1NV9K1HT9W06HUdLvrW/sp13Q3FtKssUi+qspII+lAFmiiigAooqpLqemxarDpMuoWiahPG00No0yiaRFIDMqZyVBIyQMDIoAt0UUUAFFFFABRRRQAUUUUAFFFFABRRRQAUUUUAFFFFABRRRQAUUUUAFFFFABRRRQAUUUUAFFFFABRRRQAUUUUAFFFFABRRRQAUUUUAFFFFABRRRQAUUUUAFFFFABRRRQAUUUUAFFFFABRRRQAUUUUAFFFFABXlH7TV3Ho/hfw34nvbeSfSNC8TWWoaoqAsVt1LL5m0A7tjujY/2a7v4geIE8J+B9b8TSQmddLsZrrygcbyiFgv4kYr52vfEH7QngbSD4s+KUXh7xn4Gv0C6xplhApm0+1lHzEARpvChsEFpAQDkjO8Td3VtLNPXa97r8vkVbTXqmtN9tfzOo0nxM0HgTx98eZvNhn1a3a38OpKnzLaRZjtAqN3mmYyYI/jXivcdC+3nRLA6qUOofZo/tRRcKZdo34HYbs1414D/AGf/AIbW95pHibQdb8S3vh9bpdZ0zRpdT8zS0kZcxyrEV3EgEEFmJ4GSele41o0oq3p8rfq23fvozO/M7+vzv+iSVgps0cc0TwzRrJG6lXRhkMD1BHcU6s++1SFdCvdT09or8W0UzKsMgYPJHuDJkcZDKVI7EEVnOSjFt7GkU20kfLvxi+HXiX4R276z4FNxqPw5bV7XVtY0HYJZNMaC4SYzW+T9w7MMOw5OQNyew+NPC3gX4+fD6x1TS9WVnX/SNE12xYrcWE4wcjowwQN0ZweP4WAI898C/Fnw34H+F+jag1/q3jvxv4xDapJpWnTNd3Ek7L86iMZEMcezy8AZ/dnAO046L4IeE9Fm8R2nxO+F2tXGk+DPEEEsuqeG3iURi6HygogyIWVgdwU/wgA7TgXyNJ05bLr2dtvPayfT8p5ldTju/wAVd/5ttddfn614LsdY03wnpdh4g1Qatq1vapHeXojCCeQD5mwPU1r0UUN3d2JKysgooopDCiiigAqG+tYL6ynsrqMS29xG0UqHoysMEfkamr5u+Mlx8JfiF8UrTR7T4xar4U8faZHJp1lLps8kcMcr8lGfaEZs/KVWVCT8p5GKlrmfLa9xrRc17WKOh/D/AE7XodW+APjC7urTUvDMv9q+DNZgJFyli7fu2Rj94xt8jjjIAxgqGHpfwz+FWvaF4ti8U+OPiFe+N9TsrH7DpbT2K2qWcbf6xgqs2+RgFBkPzEAgk9vGviX4U/aH8G6lo/jW41PRvHdt4UuHuY7+GMWmo/YhF++hlUYVo2AOQDK+ec9RX1J4Q8QaZ4q8L6b4j0acT2Go26zwuD2YdD6MDkEdiCK0j8PMnr1+6yfq1o31aZEt+VrTp9+q9E9UuzRq0UUVJRwHx98N6/4m+HrxeFY7abXdOvrXU7CC5bbFcS28qyCNjkDDAEckDOMkdR4r8R/D/wAWZ/B2r/F7x34vuvCWs6IVuNA8O6VchrW2w4UJOVJE0ku4pwcfPydp8taPxO8L+HvHWl+OvGXiCK41Txa3iR/DHhSCK/kj+xSRuI4VRVIGSxeZtwPGSMck+x6h4U8Pa/4q8IeEPE2ta/qup+FdOh1VoXnH2W/cERJNc8ZkkDxllzjq3UFhRT2T7tP74pu3mopXT07dSpuzafS69bO1vRyvZ+t+x6fZvLJaQyTKFlaNS6joGI5FS0UU27siKsrEN3dWtpGsl3cQ26NIkatK4UF2YKqgnuSQAO5IFeYftLC2uvDfhnRNUl8rRNX8T2NlquchXtyWfy2I+6rOkak/7VL8U9X+HXibxnpvwl8aG/try4e31TT3cGG3u5Y5CREknRm+UgqRyHwDuxjlPG3i611zxLrfwY+Nmh22j6brzuPDesW0hFtdRhgYwXYnZcIdp54LcbQCu+Fd2aV3e68+VrT13VvIvRXu+mvldPX0WjuM8B2HhHw94v8AiR8XNA0PTNK0DRLGTSrSGwjW2iu2tgZLmXavycyARqwHOwnvz7H4N03RUt5fEmm6JDpd5r6Q3t/tQCSSQxjG8jgsAcZ9cnvXh3hn4M/Fm30DT/hnrnivwtcfDi0vA8rWlrJFqN5ao28W7qF8tVZgNxDFuTlm6H6QACgKoAA6AVpoo79rfm/vb26W7EPWW3f/ACX3Jb9bhVPXNL07XNHu9H1azivLC8iaG4glGVkRhgg1bZgqlmIAAySegFcb8XfE8+h/B3xF4r8PzRXM1vpUlzZzxMrpyvyyA9GUZ3ehArObXK7q5cE3JJHz74o8P+JPgP4w8JXd1qF3rHwk0zWDdRyvF51zojSxSwlGxyYf3u4EA8jAAY/P6/8AFT4b6L8UtN0rxl4R15NJ8UWSLPoniOwbeGQ8+W+04kibJ+mT1BZW468+Knw9+GvgvT/BFkus/EmZ9PN7q62bf2kVtZfnnuLhmJUKwdn2cDDDO1WDHrvgV4Dg8KX13q/g7xPNc/D7W7RL3TNHk+cWk0h3s0bnkIVP3fUnOSMnSz2fR6Pz/PpZPrs+pHMtJJbrby/p3a+a6Hqlok0dpDHcTefMqKskm0LvYDlsDpk9qloopN3dwSsrBRRRSGFFFFAHiHwfWx1r4v8AxR+I2ryQ79L1H+wbSefCrZ21tGDLhm4UMzbmPtnvXoem+NPh3rN3cajo/ibwzq97p9lJJLJY3sFxPDb5DP8AcJYJlVz2JA9q8w+G2oaR4T+OfxE+G/iZraEeJr4azpS3SARahHPGFmiGeGIYEbf4sNxwawNa8NaBa/Hnxz4a8FaZpOlNL8N54XttLt44QlxJIcbkjAw5VkPPOCvtWbk1Ti1/L+Ki2/xTv5tl8qdSV/5l9zkkvwaGzfED9oK58Pt8YrGx8LReBY7ZrpfD0pf7bLZiTPnl9v8ArfLywxIFx/ATwe21XVLPXP2gfhbrWnyeZZ3/AId1K5gf+8jrAyn8iKyND8YeH4/2Ik1aa8t2toPCp02VS4P+kiHyPJI/vF8DHuKreDNNutH+IXwP0u+V0urXwZdxTIxyVcRW+R+B4ro5VGq4LaL0+cZ/5L7zFycqak93v8pQ/wA2X/FfjD4xeJviNrem/CmLw3HpHhGeOHUF1Rm8zVbhoy7QIQp2BQVGcp82DuIJA5L4UePfEei/BDSrfw5olsfF/ijxXf2tjZ37N5No7TySSvNtwxWNQc4wfbtXcfA/VtM0LxX8YNP1i9gs57HxLNqty07hNlrLCjJIenygK3P+T4ZpltZ+I/D3wy1dvEes6Dot74y1u3Gp6ZdG0uIWuXYwlZCDs3bdpyOjEcVjTV3Fd4r8XDT5vRdunU1nZXfZv/yWMrfo/n6Hvvw+8UfELQPGOofD74jX+la3fro76vpWr2dv5H2mNZCrxzRjChlLJjYB8vUk5Necx/Fr48aj8PLD4vW2i+GbLwnp8Ik1DTJBILnUUyqyzR5zsRTu2fODwSwcECvR/D/wl0Hwj4pl16fx/wCMfEeuJo91DbQa/rKXRSBtvmMi7A2AdgJBx8wzyRXG2X/KPp/+xYk/maJzcYSqdYpem8/0ST/zCMb1Iw6Nv8o/q21/kfRthcx3ljBeRZ8ueNZFz1wwyP51NWL4C/5EbQf+wbb/APopa2q1qxUZuK6MypScoKT6oKKKKgsKKKKACiiigAooooAKKKKAPJvif/ycL8JPprH/AKTx11/xN+IXhP4b+Hxrfi7VBY2zv5UKrG0kk0m0kIiqCSeOpwB3IrkPif8A8nC/CT6ax/6Tx1v/ABb8Zaf4QXRmXw7L4j8SX9y9toOnwBFlkmMZ3HzX4iQLwz9gehFJ39nG3n/6UyvtfL/Mr/Dv4peD/ip4I1LVfCl5K5t4GS6tbiLy57ZihIDryDkdCpZTg85Bx5H8D/j58MfBvw28BeDNc1xo9RlsFW4eOIvDZEklBM4+7uz2Bx1baMGtX4Waj4i1T43/ABHvvFHg4eEtSn8O2bS2A1GO83hfNVZDJGApJAxjqMVU8AeGfD8f7CF7CNNto473w9dX90ccy3IVmWRierBkTHptAHQUOSjGVS2lk7ejmt/lf8BRjzTjTvrdr71B/r89z1L4m/GXwB8O47xfEWrOt5awRT/YoIGeWZZS4jEecIxPlv8AxcYycDFZXxH/AGg/hl4Ei03+19Vubi41G3huoLW0tWeUW8v3ZWzgKMc4J3Y6Ka8/+B+nW+u/G3w/4i1mD7Rqll8N9LlhkkGTHJKXV3553YyM+jH1r0Txz8Qr3SfHV54a+H/w6l8Y+J0tYbjVjHeQWEcEB3CISTyA7n67Ux90k56iqqRcNOt3+Da/S9yIS5lfpZfe0n+tjoNV+KXgTTfhvH8RLjxBAfDkyK0F0iMTMWOAipjcXyCNuMjBzjBx5T4N+JXhP4n/ALQfg3XPCt68saeHdQS5tpl2T2zmSE7ZFycfUEqecE4rhPhajX0fwj0TUbBbG1PjPW7qSxLrJHBNB5jxx56NtYnBAxxmvX/EGmafa/tc+GdUtrOKK8vPDN8tzKgwZvLkiCbvUgEjPXGB2FJNKUZvZ3t/4A3892vkmOfwuPp/6Xb5bX+diz8Qf2i/hb4H8ZR+Fda1i5e+DlLx7W1aaKxO0EeaRySc4wgcgj5gK7bxJ4/8H+HNH03WNZ123tdO1PP2O62s8co8ppc7lBAGxGbJwOMdSBXnf7K1jYax8Dbm8v7KF5/EGoalNqyyKGMzvcSIwfPX5ABg9q8k0DS7XxN8FfgpoOuj+0NP/wCEyltdrkFZoImuQin/AGcKFx6ChRekXveP4uz+7p3KnaN5dFzL7rtffZ3+R9NfCv4geHfiV4WPiPwzJcvYi5ltj9oh8t9yHGcehBDD2YZwcgdXSKAqhVAAAwAO1LTduhKv1CiiikMKKKKACiiigAooooAKKKKACivMPjz4q8UaVL4X8JeCrm1sNe8Uai1rFqFxCJVs4Y0LyyhDwzgYwDweav8Aw50n4paUuuaX408W6d4ijKI2kavFYJazhmVg6ywp8gCsFIxnIJyewSd032/Hbb7xtWaXf/hj0Ciuf+Hdn4qsPBmnWnjbVbXVvEEaH7bd20YSORtxIwAqjgYH3R06VvswVSzEAAZJPaqkrN6krVC0VT0XVtL1vTo9S0XUrLUrGUsI7m0nWaJypIOGUkHBBB9wa8//AGmdQuLf4T3ek2crRXfiC7ttEhYDJH2mVY3/APHC9S7rTrt83oilZvXb+rnplFeU65cXWj/Hb4d+G9OvLm10f+xNQV7KOZlhfyhCIyyA4JUZwT0ya9L0jU9N1jT49R0jULTULKXPl3FrMssb4JBwykg4II+oqtLXXn+Da/QlN3s/L8Un+pboqpdapptrqFpp11qFpBe3u/7JbyTKsk+wZfYpOW2ggnGcd6811ST/AIR79pzSJUOy38WaDNayqBw9xZuJEYn18uVx+ApLWSXe/wCCb/Qb0Tf9bpf8E9VooooAKKKKACiiigDh/GPi/UtH+KvgbwpawWj2XiBb83ckiMZU8iJXTYQwAyWOcg8dMV3FeS/E7/k4j4R/7us/+k8deUaT4B8T/E/wx4t8R698SfE9p/YGu6n/AMI5BZXxVbeWGWUrLKWBZiCQihWXYi4BGTU8yUE30Tb9FK36lct2kutl83f/ACPrGivmHxt4vk8TfCP4QT+NNcvNL8M+JJUh8T39tO1uJT5DBYZXXG2KVw2/oMAnIAzXTfEyRfhR8ArbSPCnjS8Eer6jb6fpmsapfib7DBcMPmSU4AjjiDFTn5Rg54zVyTi5Ls7fPT7t/wCtLxF8yi+6v8tfv2PeKD0r5i8Dv4M+H/xi8J2Hw7+Jh8Taf4mlubbXbJtdj1Avc+T5iXhVDlZXaPDP0OccdKh+Gvw88QfFTUNf8ReLPiH4wsrXRfEWo2egR6VqflSQgSyrJIzsGOcP5agY2qmOhxUvbTs/waX6p+gN2Wvlb53/AMme+eCPF9r448DL4m8O288STm4jt475QreZFI8fzBGI2lkPQ9PSrHw7uvFd54L0268cadZab4hkjJvrWzfdDG244Cnc38O3+I855rxL9kfwe2k/ClvFieLPFV088OoW66dc6kXsYCtzIPNjiwNsh2ZLZPLN61Q07xB4q8RfBr4P+DrXxXqlhq3jFmGoaulyxvRbQI0spSQksHOFG7PFU1uo7+7+N/8AK78vQb+LXpzfdG39I+m6K+d/BHhWT4GfGPwr4P0TxFr2q+E/FlteRfZNUuFlFpdwjzvMjKqqrvBIIC5J5JPGOW0nwD4n+J/hjxb4j174k+J7T+wNd1P/AIRyCyviq28sMspWWUsCzEEhFCsuxFwCMmplJJc3Szb+Ts/+ANRbfL1ukvO6dvy1PrGuH+Efi/UvFw8VnUoLSL+x/Et5pNv9nRl3QwlQrPuY5c55IwPYVN8DvEF74q+EPhbxBqUolvb3TYpLiQDG+TGGbHuQTXL/ALNn3fiL/wBj3qn/AKElacvLUlF9E/8A0qKIUuanGS6tf+kyZ61RXgPxH8NzfGr4va98PtT8TaxpXhPw5plq95aaXOsT3l1cEyL5pZWDIqxghSDzgjFY2m+NfEHws8G/Frwtdazf63ceDFgm0O/1KQSTNDdp+5WRj9/y3OM9D0AAwozT91u3S6XfW349PLU05XzKK8k/K+3529T6XorxT4Y/BLU/COq23im3+Jniu61q+tv+J4moTrdW95KYCisFIBBRypUsXIVSvfNeaeMPDui/C3xpo/iTRPjRrOueOjrOn2Os6dqOuQyvd28jhXRrcDzAoDhlDFgg6c4NXb31C++nzbt93n2ZnzXg5r1/X7z6V0XxfpureN/EHhG3gu1vtCjtZLqSRFETidWZNhDEnAU5yB2xmo/C1140m8UeJYPEWm6dbaLBcRLoVxbuTLcxFMyGQbjghuBwvQ8EYJ8P+Hvw2Vv2mPHUn/CeeOwNJfS73YNZOLzzBI/k3Hy5kiXbtVeMKSMnNamr+Pta8K2vx21z+0ri4fRLu2TS4rmVpIrZ5LWIKEVjhV8xwxA4J+tQn7t+vLe3zj+Opo43nyrul96b/r/gH0DRXyp4w+GusfB3wwnxmsfH3i3V/E9rLZTeIYru8EltqMJZY5Iyu0NtUP8ALuZtoXjHBHT+PdC1/wCI/wAfdV8Ef8JprWjeEJfDFrdahb6fdFJJt0kyhEyGRFbI3nGWCheQapp6Jb3a+5X+6xCatzdLJ/il+qPoSivHf2ZH1PSo/GXgLUNavNZg8K62bPT7m8ffMLVokeNGbvtyR7dAAABXsVDto1s0n96uCb1T6Nr7nYKKKKQwooooAKKKKAPGfj5BJ8SG1L4R+G9d1fR/EMOmjVJJooc2Esb74hbXLjnDgsQMcbQ3JXbXK2Px8sIvBF/4E8d+G9WtfiJBaPpzeHodPknOpyGMqrQlAVKOOeT0ztLDBK3viTxD8Jv2htS134kyQzeEfFESWVhr1vbbI7RkkkeGC5A+6VWR13c7gFYnh9vpHxk+F+k/EjTbTU7G/fR/E+njztG12zbEsDdVBYcvESeRnuSOpzFr0tdVLfutXt526bPcu9qnnHbs9vwv13Nf4K+H9Q8K/CXwv4d1Zs39hpsUVwN+7a4XlQe4XOPwrsK5n4Xt4ybwRYL8QIrJPEce+K7azYGKXa5VZRjgb1CtjjG7ovQdNW1R3m2Y01aCRznxI8Y6X4C8I3XijWre/nsLVoxP9igMrorOF3kZGFXOSc9B3OAfKb/XIvhP8PdI8UfC/QYvFPw+ury51LXZYbhpbyOKZt3nQ5IBWPkMrZYBQGK4dx7jqRs1065bUfJ+xCFzcecAY/Lwd27PG3Gc57V83Gx1T4RbPiX8JIp/EXwu1lVvdV8PRI2+0RwD9rtFfDAY5KEDA6jaAY8r2bv9/T0fk7b+XzWtr2sr+X6rzV9vP5PsvCdp8KvB/gfVfiv8J/BZ1ubU4t6x6LFJPczszj9yiEkwqGILooAULyp2gV2HwN8Oap4X+GmnafrgjXV53mvr9I8bI57iV5nQY4wpfbxxxXFfBzwf4f8A+Evi+I/wn8UJb+Ctchkk1PQYkBgNztAVkT/lgwP3l4IwB0OB7ZWj0/y7eX6/dsRfm89b37+f5r7/ACCiiua+KHi6HwL4H1DxVcafcX9vYeW00UH3gjSKrP8ARQxY+wNTcpJvY6WimQSxzQpNC6vHIoZGU5DAjIIp9D0EnfVBRRRQBg/Ea/vNL+H3iPU9OV2vbTSrme3CDLGRYmZce+QK8l8DfBX4U+MvgHodq/h/TJ5tS0iGV9aht0W+M7KGaXzsbywcnIYkcbSMcVr/ABY+MWreF/FN54f8O/DbVPGcOm2Ud3rc1pOEFnHI2FUJsYyOVy23j5eegYjzf4b+HfH8ug317+zz8QfDz+A9ZEjQ2OuLKbnQ7hzmRIgiNhl6gMdvzZ2t99piuZSst7fhf7r337opvlcddr/jb77duzPYf2b9W1bWPhJYR+IJ/tmoadPc6XcXJ5Fz9nmeISZ75CjJ7nNdl4Q8OaP4T8P2+g6BZJZadbl2ihTopd2dv/HmNUvhn4Ss/AvgXSvCtjNJcR2EO155Bhp5GJaSQ+7OzN+NdHWs3eT1v+vmZwVo7WXbt5fLYK4X4z/FXwp8J/D0GseKHu5BczeTbWtnGHnmbq20MyrhRySSB0HUgHuq8J8U+Mrax/az8OaZ4o0ltHs49Lu7bRtTu3BgvppvIP7tukcg2SR7Scncv98Cs7OUlFdf0V/x2L0Scn0/4b8NzjLvRbzxB4+0z47fA+Ky8a6dcXJl1Lw7dX/2UwXnliN50DsEjm8vg7wSM7gHDDHr3wY0DxZ/amv+O/H1hb6b4i12SOGPToJ1mXT7KHcIovMXIZiWd2IOCWHToMTxP8Kda0D4lW3xA+Et9a6Rc393GniTSJuLLUIS3zTBR92Zcs3GM5JBBLB/ZqqNlHT7u223l26200Jkm5a+Xz9fPr62YUUUUhnI/Fb4d+GviV4Yk0LxJabwMva3Ufyz2kvaSNuxHHHQ4wQRXiEt9JAP+FHftGwR6jYXp2+HfFjKEju8AhN8hz5VyucZPJzht27dJieO9B1rxNZah8bLfxprmmeKF119K8GWdnIptzGtz9nSJoyuW80pIzc7dpyQwBFeieCfFOh/G/Qdc+F3xP8ADSaf4r0sFNV00glVYYAubeTnHLAjBJG4cspyZiuaLst9Wvu690mr9ut1ZlSfK9Xton2/4Dadu/kz0T4Q+GfEHhDweug+IvE83iSS2uJFtLuZMSC2ziJHPVmAHJOeuM4ArsKq6Pp9tpOk2el2SlLWzgS3hUsSQiKFUZPXgCrVaSd3vczgrLaxxPxh8beFfBfh2BvGUd+NG1af+zZ7i3hZo4FkRgWlZSCi44yOckYHUjzvxZ4ih+DWg+HNG/4Rm31r4Ny6Ytjd6lC32me3eQn97Mo+WSCQMM7RyWbB+6jeveP5vDNv4L1abxktq3h9LZm1AXMfmRmLvlQCT2wAM5xjnFeBXEOsfs/vJDNbXHiv4J6ruWWCSLz59CEucqynmS3bdyD644b/AFua3af/AAHvo/xs+/46dmv+D01X4XR1t7o3hX4b/Ca5f4KeBzq8/igrb2b6ZuukdpUYJPPM7MRAmSeTtBOONxNenfDvw/8A8Ip4D0Hw15wmOl6fDaNIBgOUQKW/EgmuF+B3gO18Japf6p4L8Wm/+HurwC603Sg4mjtZ2fLtFJ2jx/D6k5yRk+sVo9L+dt+lrpL5a/1oZrW3lf53tr+QUUUVJQUUUUAFFFFAHJ/Ej4b+CPiNZW1n4z8PwarHayGSBjI8UkZIwQJI2VgDxlc4OBkcDEHw2+FfgD4cm5bwb4bt9LluuJpvMkmlYcfLvkZmC8A7QcZ5xmuzooWmwPXc8yHwC+EA8Xf8JX/whFl/av2n7Vv8+byvNznd5O/yuvONuM84rt73w3ot54o07xNc2e/VtNhlgtLjzXHlxy7fMG0Hac7V5IJGOMVrUULRJLp/w35A9W2+pwXjf4OfDTxr4ot/E3ijwpbalqsCoizPNKqsqHKh0Vgkg5x8wORweOKv3fwz8DXfgy98G3Ph+CXQr65kup7RpZCDLJIZGdW3bkO4kjaRjoMCuuopWVrdB3d7nBfDz4O/Df4f3F9ceEfDMenTX0P2e4kN1NMzR9doMjsVB77cZwM9BWyngTwqnw+PgFdKx4bNqbT7F9ol/wBUeq792/8AHdn3rpKKb1Vn/X9XYlo7r+v6siGwtbewsbextY/Lt7eJYokyTtRRgDJ5PA71NRRTbbd2JJJWQUUUUhhRRRQAUUUUAFFFFABRRRQB5Z8avCHj/WfF/g7xV8Pp/DKX/h83m9NcecROJ0ROBCpJwFbuO3Wua8Q+Cfjn4gudA8VahffDq38W+Gr6WTTI7Zbw2M0E0XlyrNu+cNwMbfzFe8UUlov69Rt3/L8/8zx/4bfD74gWHjjxR4u8b65omoX2v6TDa+Xp6yJFayIZP3aBxkxBWXDEliS2R68FpXwV+NenfDSH4W2/jPwwfCl5EiahPKs731orEGeG2OwI8Z+YjeFPzkcYzX07RTSS0tp/wW/1Frv1/wCAl+h594Z8BXWh/Fq78S28louinw5aaPawB2MyNDI5yRt27drAA5znPFc34r8CfFDTfiprni/4aav4Ugg8SWttDqa61FO0lu8KlFkhEfDHac4YgZHIr2Wih62v5/i23+LBaJpdbfha35I+e4Pgh4y0/wCF2kadpviPTD4z0DxHPrOm6hOX8icSSsWWbC7hvRvmCg8jAOOa2/BHw6+JR+MNh8SfHniDQru6TTbmxlsNM81ba0RihiEAddzZw7OzEHLKACBmvaaKI+67/wBbcv5ITV1/Xe/5ngDfDX40eF5PEfh/4deJvCMPhTWrua5hfU0uPt2mmckyiHyxsOCSV3E8+nNdPP8ACaTT9E+Gmh+H7q3+x+ENVjvLl7klZLhRFIrsoVSC7PJuwcDk816xRRH3Ukulv/JdvuHL3m79b/jv94UUUUAFFFFABRRRQAUUUUAFFFFABRRRQB5x8evh7qnjrQtNuvDOsroninQrwX2j3zjKLJjDI/B+Rh14PQZBGQcL4QfEzxB4rs/E3g/x54fGg+M9Btib2GM5guInU7ZYzk4B7jLDoQecDpviv428SeCL3R7zT/AmseK9EuWli1D+xojNeWr4BjZYh99ThwegHHzDgNxXwzg8R+MfiP4v+J2p+FNX8M2M+jpo2l2GpwGO8nVGZ2lePqnzEADnOepxk5S1hNLZp38nbR/PRea16XNFpKLe91b0vr92r/4cwfCPhL4c+IP2SvCmtfEjSRqGnaDpMt2mbuaDZ1yAY3XJOAADnnFefarp+gfD74N/D7wn4yupvD3h7xdrE+sa/BB57+XbKgdLTK7pccwof4sgnPeuh1qHxJpnwC+FHhTUfA3jDUtMadbjxFZaZpMk10sVu29IXjONgdyudxBwpxXXePdc13xdZeF/id4a+HfjG1vPBmssZ9I1XTDbX13aSxBJjBGGbfgEYHcg+ldFS3tJy6cyv6JrV91e1/KPmY07+zgn/K7etmkl26/f5GJ8C/EfwxP7Q0un/B28B0DVdCkm1Ozgt7iGGK6hlXZIFmUYyjkfLxXoH7Qr+Z4q+FVg2fKl8XRSsPUxwyFf1Nbvw4+JF94212ezT4c+M/Dljb2xklvPEFgLPdIWAWONMtvyNxJyNuBx8wrE/aTja2Pw/wDEAIVdM8YWXmsVB2xy7oifzcUtb015x/8AS/6S8g6VLdn/AOk/18znfj94QtfHPx4+Hvh3Ub67ttNn07UWvo7aQo11CphLQFgQVV+A2OcZHGcir4F8M6T8L/jv4m8C+FY5rXw9rHhQawlk07yrbzxyGFipdi3zA5OSe3YAVrfHZ/GGkfGHwR4w8MeFb/xDa6Rp9+dRhtoWZmhcwhljIGDNjLKhILbCBUXw9/t7xr8TfFnxO1bwprPhnTYdCXRdJttZtjBdyLkyyyNGfujcQByQfXg1i/4Pynf/AMmt+Nreevc2X8TXvC3/AJLf8L38tDyzwv8ABTw3q37LJ+IGo3eo3Pi2DRnv9N1I3cifYFtwWihiRW2bQI+pBOWY5Bxj0rxPrk+syfADxXNkXl/eo0mMD/X2R315v4D8ZfECb9mq1+G1j8N/EOoahq+nmz0rV7K2L6d9lnYqXnmz+6dAXBBGPlBJANereKdHXTfiD8EPA1tMpGkLcXEgUfwW9oI1b2BZsV0y/iPtzRt8ruX4Wv3OeP8ADXfllf5pJfjex7lRRRWRoFFFFABRRRQB5L8Tv+TiPhH/ALus/wDpPHWb8C/+SR+O/wDsYNd/9GvXtlFTKN4OPdNfe7lKVpRfZp/df/M+b/Afjr4d+E/2Z/h/pfxNh3aJrOmMhefTmurUvG4YRyKqsQxzuX5f4GOQQK4u38Lvffs1ajqGgaLeav4W0bxqdc8P6ddxs5uNJjcblVJOWQhpm2sCSMk5Jr7Eoq5ycpSn1f8Ammr97Wt00uRBcsIw6L/JrTto/wAjwj4V+Nf2dfEPjbS7H4c+GdFk191klWax8MC2exQRks7ymJdo52ZUnJcDoc1vfsv/APIm+JP+xu1f/wBKWr1mih2v8mvvaf6BZ2+d/wAGv1Pnv9mPxhoa+A9V+GM088HivQn1N72xktpV2Rm5kIfeV2c+YoxnPtXHabNL4Z+C3wM+J7WN1d6d4YMi6p9njLvDa3KNG8u3uFIX86+taKSutevu/hf876lS1b7Pm/8AJrfkeAaP4v0j4zfHjwnqvgl7i/8ADXg+2u7q91NrWSKJ7qePykgUSKrbguX6d60/gX/ySPx3/wBjBrv/AKNevbKKmUU4OK6pr72nf8LApNSUn0af3J6fjc8z/ZX/AOTefBX/AGDV/wDQmrzD4Y/Gn4Z/D3W/iFofi/xL/ZuoP401K4WH7DcTZjZwAd0cbDqp4znivpuitJycqjn3v+LT/QiEVGmodrfgmv1PnbV/HPh/4V/H3WfFnieS6tPCvjjR7Ke01VbWWWIXECMvlsFUsCUYHGO4z7YVx4f1T4teBPjJ400nTrlbbxOlrF4eimhKyXcNiNyyKvDYlcHaDX1NRUW0aXml5a3XzWy20NFJqSl6X+SX+SZ4HpPx80nx34ZXw74DtdVu/GNzo1y9xBHZyIukzpbMQZHYYOZdqLtJySMkcA+Jxa38Kbn4X+CNE8LeGY7jxpaappba/fnR2S4spftCeaZrl0BJeUlQAx644AxX3RRVJ+/zeaf3NvTsu+5ny+5yLs196tr5/d6Hg1r4v0PwR+1X4q0zxNPPZS+LLTSU0Zvs0si3MiB4igKKQPmbqcAY5NYHiXw1eeLtO/aH0HTYGuL6e+tJLaJfvSSR2sMiqPUkoBj3r6YoqLe7a+tmr/NNfNWNOb31Jd0/uVj5Z8c/F7QvjF8NbD4ZeEU1C48Xa/JbWupWTWUiHTER1a4kkZlCFV2EcE/eHTpXpfh2NYv2rPEMS4Cp4PsFGB2FxNXrdFaX97m82/vVvuW5ny+7y9NLfen+Nkjx/wCBX/JVPjB/2MEH/pMtewUUVK0il2SX3KxXVvu2/vdwooooAKKKKACvE/jHF438eePj4C8H+M5/Bdjo2nR6rqmq26FpXlkdlgg4dCFxHIzc4PAINezX11b2NlPe3kyQW1vG0s0rnCoijJYn0ABr5x/4W18OPidovxF034eG8t/GmqaPNbQx3aeVJqixRSBDACxBO1mwMK+Dkr8vGc3o2t0m/wAH+uvyLiuj2dl+Kv8Ahp8y18G/i1p/xE0gfDL4uafajV9RtP8ARp5otln4gtiSFmhyBhztzhccjK4IKr678JvA1r8O/Cf/AAjVhquo6jYx3Mstr9tl3tbxMflhU/3VA49yT3rx34W6x4O+MXjzwhfaJ4dnbSfBehESS3NsUW0vneDyoEJ6tGIXYleMEcnJFfR9dElbXq7/ADSej/C/5aMxTv8AK3ydtV/Xz1QUUUjMqqWYgKBkk9hWbdizzH9oeS41LQ9D8CQXx06Pxhqi6Td3i43xW/lSSSqmQRvdYygz031g/Cy6m+F+veL/AAR4k8X3GqeGNA0611Sx1HVJQ01nbyGRDBI4+9gxjbwOCAAOBXBfED4u+EfiX/xTfirw/wCJvB/hufUF/wCEY8dbWSEXsZOyZW2gRrkMMh2+XJJj5K5PgzwrrSfESz+Evjq21i/S91aTUtW8RapJJNF4kgtYw9pbxs+QUAYM8e5sbSM9gqaetuv5WX3OPxW0b6bsdS2l+n53evmnpG+ye+x758ENN+GTWGreLvhg9s+n+IboTXJttyRrKg2lREwBiPJJUgfezjBFeiV5D+zlp+lwal8QNQ8NWNtYeGbrxCY9NhtohHCTDDHFNJGoAAQyKwGOPlNevVTtZNbWX5L8iVe7T3u/zOd8VeM9C8M654e0bVZpku/EF41nYrHEXBcIWJbHRegz6sM8ZI4v4v618R5ZdU8L6H8HD4s0G9sTbyXreI7Wz3+YhDqI5AW4Bxk45zXMeJPj1o+i/Ha/8F+MdDWy0HTZoIrPX5IsizvZYCwMhOQiujuquMYAfOVLFa2j+MvFnwV8Sw6D8SNWuvEngLVJv+JL4tlPmSWjOciC7fPK88SHtyPlysccqqRSez/Hy8n16X/O7uEnbdf1f8vxOW+AXj79o2TQtIsE+Guia54d0snSZJzqcdrdq0B8o+YzTNyhXn918wHHXNfV46c9a86+GfhrVPD/AMQvHF9bvBJ4U1+e21XTWjlDD7RJGRc4APRiqPnod3Gea9FrSUm0nLfr69fxuZpJN226enT8ArL8X65Z+GfCuq+ItQ3G1020lupQvUqiliB7nGK1K83/AGkfDvjTxR8KdT0fwNeWsV/MjLPbXEYIvYCjK8AY/cY5BDccqASASaym7RZrTSclfY8s+FvxQ1zQfitqt98XPCb+C4fG62suj3TPvtVEaMqRTS7iFlKlc5CnPVUyK9S0f4R6X4e+Lr+PvCmpz6HBfwumtaNbxj7LqEhB2S4ziN1JJJAOcn7u5i2V4I8R+CPj18Or3wx4g0tk1C1QW2t6LfR+Xc2FwoKlhnBGGB2uMEdCAcqO3+FvhW48E+CbLwzceIL7XhZNIsF3eAeaIS5McZI67EKrnvjgAYUbNcr9Nn3T/r0e+jRirta9d12a/r1Xozp6KKKgs5n4p+Jbfwh4A1fxBdx3zQWsB3tZwGWSIMQvm7R/Cmd7Hsqk+1eY/BvwT4H+In7K3hvw/qluNU064tDJJK0rNLDebm82SN2yUcSF/bBIIKkg3PiL8aNd0PVPEUfhn4Z3XirQvDKhdc1QapFbJBJs3yRpGyky7EKltvQnBA4J5yy8JeJPAepaf8RfgtpdxceGPEfkXGr+DrtvJ8nzguJ4ByImAPzLyBg4yoAVQSle+0rfLe3ye9/K+2o5NxtbdX/S/wA12+W+j9I+CGg+P/C2maj4c8Z61ba7YWEyRaJqOCLme329JufvLwo7nByTwa9Dooqm29yUktgrn/iPpuuav4D1rTfDWqPpes3FnItjdqcGOXHy89snjPUZzXQV4j421z40yeKrjxL8J77wZ428Jr5do+ji6QTxTKf3xEwKqH7fNIcZH7skcxLX3e/4Fx097t+Jzc/ifVPEHwn8F+NPD3g6W81Dwl4j3eIvDlhbbZluAskVwUhQcuHm80DGfmyccmvRvgZaapqDeIvHWveG5tBvvEOpGa1s7uMLdQWiRRRRiQdUdvK3svuPSvHfhX8RtRb9p6C0Pw+8Q+E7zxfZO2u6VfRYiSaDf5V5C5CF1ZVZXOxQT03Hmvq6tU3bn/mv8tk7eXu6eWhm9+Tt+WrV/v17tXCiiqWu6pZaJol9rGpTCGysbd7i4kP8KIpZj+QrNtJXZaTbsjyz49aWfHninwz8KbjVbrSdL1WK41O/ntHVbiVbYx+XFGWBCnfIrk4PEdUfh94utvB/gnxlovxU8Ux6ppvhfVDph1a/XzXvLeSFJEjkUbjLIBIVYYJOOc81534j8d6P8adU0jQ9e07xX8IvExmebwZ4gm3x/a0dQpUPiPHmKy/KrEE7QHJIVo/g7oI1jxbbeCviR4eurO18KWl1rGqprxNwuvag7mJ70tIMSwogO08jLDrjJIppNPS6e+3e/wAorlt39Wwk1dNdLf5Jed273/yV/oP4NaD4I0LwTG3w9aJ/D+pTyahA0UpdCZDyFzyoGAu3qMYPOa7OvLP2W7NLb4UJc2lr9k0vUNUvr7S7bZt8qzkuHaEAdgVwwHowr1Orl0+Xy02+WxEevq/nrv8APcKKKKkoKKKKACvnXW/CPiL4j/Gn4kabbfE/xt4XGjJp6abFpepPHaxtLbBmLwgjd8wzwyk5PNfRVfJnjqx+NU/x3+KV/wDCTxFpumJZQ6fJf21xDG8t0RZgosW+FxnhhyyjJHPpDaTu+z+W2pcU2nby/NHrfwG8f32ofCzUNU+IWr2MN54f1O60vUdTm2W8Mhhk2iQ9FXO5RxgZ+tdV4W+JngDxR4XufE2ieLNKn0m0z9quJJhCLbkgeaJNrR5IONwGRyMjmvmLU9S8L2/ww+C2mW2i+IvFWh6vqF1q2rafa2wu7zUbqFS0ivHkCQCZ2yp42pznFd54Eaz8W/Hq4vrP4S+J/Dnh7U/Dk1prcOveHhaWt5KsqNEzLlkkbaWX5uceoHGk1K7i91dfNLV+jd15GSsoqS2evycmkvVLf7vM9B+AnxW0z4heEIbq+1rw6NfDXL3On2V0u+KGOdkSQxl2dVKhDuPHzA9CK6E+PPBGq6snhaw8YabJqmoadJeW4tLkOxgx/rVdcqODuHOSASMgEjzT9lfw74fsfgYNbstC0u21Sf8AtKGa9htI0nkjW6mCo0gG4qAqgAnA2j0qr+yn4B8MaT8B9L8Urpdpc+IL+wmuJNTngV7lAylBGkhyyoEVV2ggdeOTUVWuWd9kvzv/AJfmaRT9okt3Jr7mv8/yPTfh/NpvhP4T6dcax4/h8Q2Fnbl5fEd5dqUuFLnDmUuwxyFHzHoBmrHhL4leAvFXhm58SaH4r0u50m0BN3cPN5ItgCRmVZNrRj5SQWAyORkc18w3mr2kPwb+Amhat4f1jxHpN3JNe3mk6XaC5mvPs6EonlEjzF3OGZTxtU5rr9CtovHvxd1hdJ+GHi/wfomu+ErrTdYbV9D+wQzzlh5UnykqzgMwyecDvji6t+afX4vwTf4vQinbkg9rpP73b8Nz6N1LWtH03Rm1rUdWsLPS1RXN7cXCRwBWICneTtwSRg55yKwvHHxJ8CeCLiwtvFfijTtKnv5Fjto5pMs24kByBkrHkHMjYQdyK8IsNWuPGHwS+Evga7LNfahrkOnalESc+VpzM0wbPXiFM/WqOjeL/D//AAtH4nah4i+E3jPxzcz6xJpC3GneH11C3gtIFVBBuZgFJILMoHOUJ9iXxNR6X+aXL+fNv5DjflTktdPk3f8ALlf4bbn0/d6/oNna2d3d61ptvb3ozaSy3SKlx8hf5CThvkBbjPAJ6VX8GeK/DvjLRf7Z8L6tb6pYedJB58JON6NtYcgH3HYggjIIJ+V5/DN5r3we+Evg/wATafrWj203jKazFtfRvb3QssXBSNlPK5i+Tr06Zr6w8OaBofhvTv7O8PaNp2kWW8v9nsbZII9xxltqADJwOevFOy1fnZfcnr95LeqX3/e1p9xpUUUVJQUUUUAFFFFABRRRQAUUUUAeU/E74oeKvDvxAi8G+D/hvJ4wvTpH9qzldYjszHF5jR4AdDvOV6A554Fbvwa+JFh8SfD9xexaVqGi6pp8/wBl1TS75Cs1pOFBKnIBK88EgE45APFeR/Gz4qeH/hL+01aa74js9Uura68ILaothFG7hzdu2SHdBjCnvU/w58US6P4A+J/x8/s1rez1+b7ZpNlPIpZ4oY/JiaQISFZ5M5Gcj1PBpQf7tyeuj+9Ssl81+RU4v2ihHq19zjdv7/zPo6snTvEmi6h4l1Tw3Z3nmappKQyXsHlOPKWYExncRtbIU9CcY5xXhSw/FL4c3Hhjx14m+IV3r0Wu6jZ2PiHR57ZFtbXz8ojW+P8AVeWWUHaB5hGW9Kq/D/wv8RG/aZ8cMvxSZY7RtMn1Ff7BtydQt2EjR2+c/utiApvUZbdngiqS96z80/Jq3+fQhtcrkvJrzTdv+B93Q+la5r4e+IdY8R6fqNxrXha78OTWupT2cUNxIXNxFGcLOpKr8rc44I44JHNeN/Cib4tfEXxvea5f+Nm0jw34X8R3dpFaRWSE6uqyyKySFSoCIhRFJDfMC33gDVr/AIWh4wt/g7r+qQ3MN94kn8XXPh/RWmiRUjZrryochQA2xcnkEnHOamLuk+rV0vVxt83e359Bve3Z2v6KV/krX/pnv9FeDaRa+P8A4a/EXw9o2tfEW/8AFemeMDdQSyX1sitY36w+YJITztjbawEP3V9+aNH+KPiKL9lrW/FWqXiyeLtI+1aZNKIoxm+SYwxkIF2E5aM7QuD0xTb0bWtv+G/y+9dxpXaXf+v0f3Pyv7zRXgmuL8QfHvjCP4Z2nji+8O2+h6Fa3PiHVtPjRLy7vZh8iIyhfKX5C52YyMrjB4yNb+JnxB8P/BXxQZtSj1Hxf4U8Sw6S92lrGn9oxNNEVJjwVQyRybeBx1BzzR1t/T1Ub/e/W2pKd0n/AEtOb8j6SorgPgx4b8d6Dp2oXnj3xm3iHUNVkjuzbi28uLTnKAPDEdxymcY4UcE4yxNd/TatoCd9QooopDCiiigAooooAKKKKACiisHxJ408HeGbmK18SeLNB0WeVPMji1DUYrd3XONwDsCRkEZouBvUVm+HfEGg+JLFr/w7rem6xaK5jaewuknjDgAlSyEjOCOPetKgAooooAK5X4t+ER46+HeseF1uFtZryEG2nYEiKZGDxscdg6rn2zXVUUmroadncr6al1Hp1tHfSRyXSxKJnjBCs4A3EZ7ZzS6jC1xp9zboQGliZFJ6ZII5qesTxF4w8JeG7qC18ReKND0e4uBuhiv7+KB5BnGVDsCeeOKJpTun1FD3LNdDK+C3hfUPBXwt0Dwtqk1rNe6daiGZ7ZmaNmyT8pYAkc9wKSHwjdP8YrjxzeXkElvHoyabp9uqHfETKZJnYn1xGBjsDmuk1HWNJ02Wzh1HVLGzkvpRBaJPcLGbiQ8hIwT8zewyau1cpOUufrr+K1/BkxilHkW2n4f8FBRRRUlBRRRQAUUUUAFFFFABVTWdRtdI0e91a+kEVpZW73E7noqIpZj+QNW68u/arvprP4EeIYbdmWfUBBpyFc5/fzJEen+yxqZ8zVo7vRer2/EqHLzLm26+nU6zwX4rXWvhxpvjPWraDQIbuwW/mjnugyW0TLuBeQhQPlwSSBjn0zWB4H+N/wAK/G3iL/hHvDXjC1vNTIYpA8E0Bl29QhkRQ56nCknAJ6AmuR/aR0/+1Lf4dfCqGRodM1/WYoL9EyPMs7VPMePI5Gdq8+wr1GfwP4PmfRJG8N6Yj6C4bSWigWM2eP4YyuNq+q/dOBkHFae65OS+G9vyd/x2/Ez1UUn8Vr/p+j/4J0NFeBeM/jF8VfDepXHiO8+D8lv8PbCV47y9n1GMXzRibyxcLFu3IvfYUORg71HNdX8Vfi5L4O8ReHdA0jwrc+JdQ8R2s0mmRW90IjLKhj2oSykKpV2YyEgKEPBqE7pNdfv77en9XKatfy+7+tf6R6RrGo2ekaTeatqU4t7Kyge4uJSCQkaKWZsDk4AJ4rzbwr+0L8H/ABR4hsvD+heLvtep30oitof7Nu03v6bniCjp3IrkofiN4k8VfCn4neFvHnhePw34u0Pw/cPd28Mwkgmilt5CkkZBbHTBG5ue/JA7P4H+BPA9l4B8H6/Z+DfDttq/9kWsv2+LTIUuN7QLubzAu7JycnOTk1UV7zb2Vvxv/kEnaKtu7/hb/M9NorwLxn8Yvir4b1K48R3nwfkt/h7YSvHeXs+oxi+aMTeWLhYt25F77ChyMHeo5rq/ir8XJfB3iLw7oGkeFbnxLqHiO1mk0yK3uhEZZUMe1CWUhVKuzGQkBQh4NSndJrr9/fb0/q4NWv5fd/Wv9I9SrN8Ta9o/hnQ7rXNf1K203TbVN81xO+1VHYe5JwABySQACTXg2m/HP4mahbal4KtvhcsnxU09h9o05btfsMUJjVxctKXCgHeqiMSEn+92Hf8Ag3xV4X+Kfwp/t7xlollp9rY3Ui6tY6q6NDZXNs/zb2bClVIDZYY55ptO2j/4buu/+ejsF0nr/T7eV/y1Nb4a/Fj4ffEee8t/BniSLVJ7NVeeI28sLqpOAwWVVLDPBIyBkZ6iu2rwbStQ8OeL/wBrLT9d8D3djqkGmeHJotc1HT3EkDNI6iCJpUyrvwxxngL/ALOB7drVk2paPe6el5c2LXVu8IubZ9ssJZSN6HswzkH1AofwKSWuv4Nr8bXBfE4t9vxSf6mXovjTwvrXirVfC+k6xBeavpCo1/bxBm8jcSAC+Nu7IOVByO4FVfCPjBdc8W+K/DNxYiyvfD11DGQJ/M+0QTRCSKYfKNufnUrzgoeTXmPwX8IaF4G/aA8WeHfDtqYLODw5pzMzuXkmkaSYvJIx5Z2PJP4DAAA3mdtL/azRFLCHXvCB3qAcGW2ueCe33JSP/wBdEbPl8+b8L6/+S/iKX2vK342/+S/A9ZooooGFFFFABRRRQAVT1nVdL0XT31DWNSs9Os4yoe4u51ijUsQFBZiAMkgD1Jq5Xi/xXtdJ8VftAeB/BXinyJ9DTT7vVotPuOYr+8jKoisp4fYhkfaffORxQtZKPf8ARXf4J28w6N9v+G/M88+PnhPx58MfDvjTU/Bctz4g8EeJbe5OraVNK7zaVLMrb7qFuSY8klh6deBvX1DXvBPgX41fCvQb7R76K1ktreObQda0whZtNlUDAQjBAVlAaMkEFf4WUEY3xG/aY8E+FfFc3hrT9J1XxP8A2eN2t3GlxLJBp0I+VixzhmViisOFG/BbcNtL4T+H154d8c6V43+DOqWMfgnxLJHca1o0ufswjddwubYfwNjA2DABIGNo2qqavFLppZ9rXt8uz6ei0c24u/XVtd72v89rrr6vX0j4TweN7XwRZ2vxDurC71+BpIprmz+5OisQkh4HzMoBOAOvQdK6uiiqbu7kpW2GzSRwwvNNIscaKWd2OAoHJJPYVwGo+LdV8YfBefxV8M9Nj1C8vbdmsbXU1aDz1EhVx1GCyhthztJKknFc/wDteeIbjQ/hDNaqLu3sdYvIdN1LUYImkGn2krYmlYLzyuUHqXA9Ade48Zafo978PfB3gK3sdTttYUeU8T7oYNLgjG+ZWXjvGq9iTUOPtIuPml+rv5Wt8r9i+b2bUvV/d+t/07nM/ADUfBfxK+BVr8PtZtI7i60ixj0rXNFvYzHPbyRfJkrww5XKuuCCOoYECKD9nLS9S+Hk/gDxl4m1XWtGstS+0eHp1Kpeadb7QPJ8xlYMPvLyMYwQF4C7/wAUvhba69420zxh4R15fCnjq2Ks13CFP261VkWRJo/+WgClQCQcfKDxtx6tWknz3m1q9+2jvf7/AJrVEr3fdWy2/K39aPTrtm+F9C0nwz4esfD+h2cdlptjCIbeBMkKo9zySepJySSSeTWlRXzh+1T4++J3g/x14dt/Duu2nhbw5eRCP+1L6ySezmuzJzFcPsd4F8sZDKvJJ7AskuV5K+7YRjaLt0RuftFaDpGk+I9L8e6vp8N54avo18P+L7eQfI1nK48i4PI2mGbad4+YBhgjFc3BpusfCW7i8AeKNPufHPwg8QTJZWFw0RuJ9LeVwscEgHLRZKhWHQ4K4PylfEfxI+KVp4fvdA+LnwVm1vw/qcdzDcar4RlNzEbXZ/rBFlyuc7g0jx8HIGVIrpP2LPHx8afCUafM91NP4enOnC4nj2tPABmFjgkbtmFYAnG3OeQaKcVqui6d03qn6PVPe7fRWCcnp57eq2a+Ss/JLqeseBvDGk+DPCen+GNDjlj07T4zHAskhdsEljknryTW1RXG/Gbxhc+CfAV1q2nWiXmrTyxWOmW7nCy3UziOIN/sgnJ6cA8iiUnu9X+bCMVstEavxB8RReEvA2t+JpovOXTLGW68vOPMKqSFz7nA/Gvm278RfF/4N65pHifxR4lufHVv4ht5b/W/DkVuRJpUUao0ktsdzAJFvwfuKe453p73Z6HMfhOdH+K+uWOtt9lZtZvmQWUDLkuc7SoRUGBu+XO3dgZxXmHxS+IGj/Dn413Ot+JdPvbyx1nwpHaaBNawmYTzJLI0lsu3+KTzIeTx0yRxUyvCTtq/+A3b5tLz001KjaUVdaf8FK/lZNv8zq7Hwv4C+J/iLwz8YvCOrzW99bOpkvNPk8tr2EDm2uV9jgEHnA2njGPWK4T4CeD7fwT8KtD0hdMi0+9e0in1GJFxm5aNRITjjPAB9cZ65ru61nFQbjHZf0/6+ZnFuS5nv+nT+vkFcZoXxU+HuueObzwTpPimxuvEFmWE1ou4ZZfvKjkBJGXnIQkjByBg4rftA+JtV8IfB3xJr2iWNzd6hb2bCHyELGEt8pmIHO1AS59l/GvBvFXhzwFo/wAGvh14g+E1ro2o+L11axj0a/ggCzaldZ/fJcMCH2kby4cjZjHy1nF3l5XS89Xb8PxLkrR031flor/iWtSvZ1+JGqfAXW7WPT7XxF4rk1ua/mkWGK/02VhN5EZJy8rSqIiFB4De+PZPBviCfxF8ZfE0Ok3xl8N6Bp9vpjpE+YGvy7vIFxxujTy1OOhOD048r0jQ9e8VeOYfhb+0joOh+J57i2l1TQdY08tDgKVEsAeMRuAAVPQZwM7/AJSPfvAvhDw34H8OxeH/AArpUWmabEzOsKMzEsxyWZmJZj7kk4AHQCqpq0I36bfdy6+iTXrqvOZvmlK3Xf7+bT10+Whu0UV5n+0rq+pad8Mzpuj3Ysr/AF/UbXRYrndtMAuZAjOD6hN2D269qlt7Ld6fN6IpJddv8hvx01j+1PhjNpvhjWojJreq2+gte2UqyfZzLcLFPypwGVd4IzkHjrXiXiHwzefCDx/4g8QfAyxa30rwtpdvJ4q0u7vJJINQ3ln2pvJIlSL59wIwGwByyv8ATPw88FeG/APhmDw94X0yGwsovmbaPnmkwAZJG6u5wOT2AHQAV4z468M/FNvG/jnwt4R0/Sb7w540a3e+1SS9jSXR98Kwzhod2+QtFHlcDHzA5PIDtyztF69/kkk/L4mCacffWnVfO7a89lp6o9q+H3ia38Y+DtO8SW1je2Ed7GWNteR7JomDFWVh6gg/Wt6o7SCO2tYraJQscSKigdgBgVJVTtzPl2IhflXNuZvinW9P8NeG9R8QarL5Vjp1tJczsMZ2IpJAz1JxgDuSK80/aEvfFPiL9n68vPAehjVBq9huubS5Ro7r7HLCSTGn/PVdynac5AYAEkVkftX67YW8/gjwp4kaXT/Ceta0ja1qTxk26xw4kS3kbovmOFyTwFVj0Bx3kvjaaf4uab4H0S0gu7RdKfUtWu8nFvGx226oRwS7Bjj+6Mis7OcXbvZfJXf3/p5mnN7OSflf73Zfd+qMDS/+FcftDfByG1l8vULGSJFlRcR3Wm3Srj/tnIpJx1Vh/eU841x+zvo/irwn4c0v4na5f+JdT0CeQQ6jE3kSXNrvykExO4su0Lk53g5w/Una1H4W2tv8Y7Xxz4G15fD2ovKjeJtOhCtDqVu24hnj/hkZgfnxz8xHzAk+rVpdN86Vm3t591/nv0em8JOKUL6Lb07f1ps/SKzt7eztIbS1hjgt4I1jiijUKqIowFAHQADGKlooqW7gkkrIKKKKBhRRRQAV554E8N61pnxk+IviC+svK0zWTp32CbzUbzvKt9knygllw3HzAZ7Zr0OihaO/y/L/ACDpY+ZT8LPiJocN3deG9KgmuvC3jGfWfDUE1xEiahY3K/vrcMG/dkZYZcL/AIes/DjxF8UNf1ydfGHw5tPB2lQ2x2Ftaiv5riYsMbfKwEUKGzuGSSuDwa9BooiuVcvT/gJfkl8wl7zv1/4Lf5tninwK0f4i+FtI1f4f694Pgi0W0a+k03XI9Uif7X5szOieQPnXiRjuYjpjFdT8FfDeteHfgRofhnWLP7Nq1rpjQTW/mo+1zu43KSp6jkHFehUVLjeDi+qS+6/46jUrTU/Nv77P9D54T4bePNO+Cvw1udH02D/hNfBMq3H9mTXEYW5VtyTQeaGKKSpGGzjivR/hx4j+KGva7OPGHw5tPB2lQ2x2FtZiv5riYsMbfKwEUKGzuGSSuDwa9AorRybk5Pq2/m9CFFKKiuiS+S1PA/hv8LvE2iftH+IPEF/Zxp4Rge7vdDkEsZJub3yTP8obcoGxxyo68E1YutO+KXw3+JHinUPBPgO38baB4muE1ExDWIdPksbraEkBMud4bAIwP/r+6UVCVlFL7Kt8vP8AroU9XJvq7/P+vzPIvEui+PvFUXwy1bWNAtLTUtO8QjUNWtba6RksoPLmVRuZv3jAMgbZnLZIGK9dooqr7273/BL9BW1v5W/Fv9QooopDCiiigAooooAKKKKACiiigDyV1DftdlWAIPgUAg9/9NavJtY8P3Fv8Ofjl8INPt5mGm3Ka1pNrHH1tZik/lxgdQGjYYHc19Uf2Zpv9sf2x/Z9p/afkfZvtnkr53lbt3l78btu7nbnGeabHpGkx61LrUel2SapLCIJL1YFE7xA5CGTG4qDzjOKlx91R8mvvlzL7nb8S1K0+bzi/uSX5X/A+a/h94R/ZLuIvDWt6YuhprNzLava2a69cy3SXTMuxWt/OLZD4zuXAxk8V2nhrxDoegftS+PdO1vV7HTbnV7HSP7OS6uEiN0QsiFY9xG5tzAbRya9J034f+A9N1lda07wT4as9TR2kW8t9KgjnVmzuYOqhgTk5Oecmr2qeGPDWq6xaaxqnh7SL7UrLH2W8ubKOSaDByNjsCy4PPBHNac12n0108n2MlG0XHyX4O+p57+y/wD8ij4l/wCxu1b/ANKGrxLxbo9tqf7O+tXuoWM19pekfEm6v9St4t2XtVunSX7pDAbZCcggjrkV9daXpmm6VDLDpen2ljHLM88iW0Kxq8jnLuQoGWJ5J6k0yz0bR7OyubGz0qxtrW6eSS4git0SOZ5P9YzqBhi2Tknrnms7Wt5JL5pxf3e6XffzbfyfMvv948O+G3g39l/TfG+h3vgWbQrjxGzu2nrZ65PdyKwiZmLR+awXCbuXAGeOuK47xJb3Ef7QV58I1jf7Br3iuy8U7dpKtbpC0twD1GDNCvBHOa+j/D3gXwT4cvzqHh7wd4e0e8KGM3FjpkMEhQ4JXcig4OBx7VpS6Jo0uuxa9JpFg+rwwmCK/a2Q3CREklBJjcFyTwDjk1onaUZLp/mmvxSuQ1eMk+v/AA35NnzN8Q/B3wpuf2n/ABF/wuC3tIrHWNJtLvSLy/1GSygDxL5U0YkWRFLcIcMSeOOvN3x1ovwr0X4Danb/AAn+xvpf/CT6at3JaXktzG84uLfO2R2bdhSv3SV69819C+JfDHhrxNDDB4k8PaTrUULFok1CyjuFjY8EqHBwfpTIPCfha30GPQIPDWjRaRHIJUsEsYlt1cNvDCMLtBDfNnGc89amn7qS7NfhJP8ALT7mVU96/mrenu20/P7zZHQUUUUAFFFFABRRRQAUUUUAFFFFABXiXiXw74f8S/tYx2fiPQtL1m2j8FCRIb+0juEV/tjDcFcEA4JGfevba+fviR8P/CPxE/alt9J8Y6T/AGnZQeDVuIo/tMsO2QXjrnMbKTwx4zikv4kfn/6TIb/hy+X/AKVE9K8Saj4H+DngqfV4tBs9G0YXcKzx6VZRQKHldYxIyjauBlcnrhe+MVwWn/tMeFjq93b674Z8T6BYSWzXOiXt/Ysg1lFC8QIcEuxcbAM7hgkqTimfHvwb4Z8Hfs8p4W8O6Wlpo0es2G21eR5lw97GXBMhYkEk8E961vjPY2cnxb+DpktYX8rVrsRgoCEAtSwwO2CqkehAprXW/W34L8mxPTp0b+5v87Gn8JPjBZ+On1uwv/DOt+F9b0ZfOuNM1OEpMYGyY5ACAeVAyCBgnGSMMeMuf2p/DBWx1TTPB/izUPDGFGr63HZfuNLdwu2Nyu5WcF13jcNuRjeTitu+VR+1Dr7BQCfAS5OOv+kvXP8AgODTY/2EZQ0Nstu3he8kkAUBTJtkO44/i3d+ualytTdTstvnJfjy/f5aFRjeoqfd/pF/hzE3xx+KV94c+MPgK007QfHGoaehuLi4TR7Qyw6qj252JGA4EzRn5ypA2jkV6f8AD74haX4y1PV9Kt9L1jSdR0hbZry01OBIpUE8QkT5Vdu2Qc4wQRXk+m/af7Q/Zv8Atm77R9gn8zd1z/ZozWj8SNZh+Gvx7n8VzyCOx1/wldeYpwA91YjzVPufLYjoa0qWpOUXrbm/C7/SxEb1FFrdqP4u3/BPVfAXjLTPGdvqtzpNveRwabqc+mtLOqBZ5IiAzx7WOUzwCcHg8V4l4B8OeA/Gvxp+K+k/EDStN1bxI2oLHb22oIGkTTvKURtb55TryyEMMqSRkV6d+zjocvh/4K+GbO53fa57QXt0WOWMs5Mr5OTzlyPwrH+P/wAHND8fWLeI7OefQvGOlwmXTtZs5GjlVkBKo5Xque4+ZexxkGaqVKTctbJp/hdr7tuzKpv2i93q7r9E/k/vRpeL9P8AAfhuH4d+HtZ0a7v1t9Ugs9AbcXNrcRwtseRi6kgKp/vc4OO48+8E/FzVJv2h/Fuj3HhD4j3FlcyafaW1u2nlodMI3q88imTbDE/DBxncqk9qrDxPqHjLwT8BvEerMHv7vxDF9pcKFDyLBOjNgcDJXP413Hw/z/w0n8UcdfsOj4/79S1TvGcnLWzlfz0j+JmmpU/d/lj/AOlP+v8Ahyn4t+Plpo/iHUrfSfBHiPxFoOhTtb+INasIgYbKQLkqinmXaf8AWcrsHPORXr2mX1pqWnW2o2E6XFpdRLNBKhyrowyrD2INfKXwQs/jprPwkvLLw1H8Mxo+oXeoR3I1X7aLwyPNIsvmeXlM5JxjPG3NfRvwm8P6j4U+Gnh3w1q1zBc32mafFazSQEmNmRQPlJAJHGBkD6Uor3Nd9Pxvf5bW8i56TaXmvuen363OoooopAFFFFABRRRQAV5B+10NvwhS5ZgsVtremyysc/KouowT+tev1wvx/wBAm8T/AAY8VaNaoz3UmnvLbqoyWlixIgHvuQVMpKFpvo0/ud/0KjHnfJ30+/Q479o69j8P+OvhT4wvGVNKsNfktbuZjhYhcwlFdj2UYOTXsl5e2dmkb3l1BbrLIsUZlkCh3Y4VBnqxPAHU1xun23h34ufBnT11uzivtK17TIZZo8/dYqCSp6hlboRyCK5nwR+z74U8M+IdH1m48R+MPEjaHGV0i11zVBcW1gcKA0UaooUgKAB0HHGQpF8jg5U30f8Al/l+PkZqXPGM12/za/P8Dyj4k6x8SPiR8BfFXxGXx1Y+H/CMkN1Db+H4tIjla6t45WjBkuJG3pI5GMKMDC4GSa9Muv8AkvXwo/7FjUP/AEC3pup/s0eB9QXUrObX/GS6LfSTTLoiatjT7WaTJ82KEpgMpYldxYAnoa9Ek8D6S/i7w94mNxe/bNBsJrG1QOvlvHKEDFxtyW/djGCB14NKn7rv/XwyW/q/T8iqvvXt5/8ApUWvwR4z8RWb/hafxkXcdp+HAJGeCds/+Jrd+A3wR+F2keHfCHjmw8LiLxANMt7v7Wb64f8AeyQDe2xpCnO5uNuBnjFd5rXw00LVvEHiXW7i71JLjxHon9i3ixyIESDDDdGChIf5zySR04rpfDWkW2geHdN0KzeWS20+1itYmlILskahQWIABOBzgClT92Dtv/8AbTf6oJ+8/LX8oL9GfLPxJ1j4kfEj4C+KviMvjqx8P+EZIbqG38PxaRHK11bxytGDJcSNvSRyMYUYGFwMk16Zdf8AJevhR/2LGof+gW9N1P8AZo8D6gupWc2v+Ml0W+kmmXRE1bGn2s0mT5sUJTAZSxK7iwBPQ16JJ4H0l/F3h7xMbi9+2aDYTWNqgdfLeOUIGLjbkt+7GMEDrwadP3Xf+vhkt/V+n5BV969vP/0qLX4I47wOqr+098RyqgE6TpJOB1O2Wqv7PFrp+oeF/HWm6pbWt3aXfjTV4ZLa5RXjmUuMoVbhgQDkema9C0rwjpuneO9a8YwT3bX+sW1vb3EbupiVYA2woAuQTvOck9ulcvqfwZ8K6h4P1XwzLfa1HDqGuSa8t3DdLHc2l27h98LquF2npkMRnqTg0o6dOjX3yT/IctX80/ug1+ZweseGtG+GX7S3gX/hAoF0a38XC8g1rSbRittMsMW+OUQ/dQqSeVxjnA5bPv1peWl55v2S6guPJlaGXypA3lyL95Gx0YdweRXnnw5+DWgeDfFs3iyTxB4q8Ua49qLSK98Q6l9rkt4cklIztXAJPOc+2MtnT8J/DTRvC+h+KdJ0bU9at18S311f3FwtyqzW0s67WMDBRs24BUkEg9SaraKW9k/z0Xpb+rC3lfbb9bv8kc94W/5Oo8a/9i5pn/oyaofFAWb9rPwYivl7fwzqErqBnCtJGoJ9Oc/lVTR/2edN0vxOniOL4o/FObUN0XnSTa+rG5SNtyxSnygXj5Pyk45PrWh4RX+3v2l/GOvK6vbeH9ItdDiIBx5sjG4lGemRmMH6ilBWcF25vx5v1kkKeqm+/L+Dj/k2es0UUUDCiiigAooooAK4X4zfCnwj8WNBg0nxTBcq1rJ5lreWkgjuLcnG7axDDDAAEEEdD1AI7qik0nuNNrY8zh8P/Dj4G/CHVRbWVtY6LbWrvePcMHlvnK7QHY/fdydoXgfNhQBxVr9m/R7/AEL4GeEtN1NXjuksFkeNhgxCRjIqH/dDAfhXQ+MvBPhXxi+mP4n0W31T+y7oXdmsxbbHKBjJAOGH+y2VOBxwK6GqTfvN7u33K/8An8rE2WiWyv8Ae/8AhvnfyCiiikMg1CztNQsZ7G/tYLu0uI2jmgmjDxyIRgqynggjqDXzDqngu+/Zt8eXHxD8KaNc6/4Cubc2+pWCMZLvRoS+8tCWPzRhssc/8CI+/X1LSOqyI0cihkYEMpGQR6GlrGXNHf8ArR/16D0a5ZbHjXwSul+InxA8Q/F5fNbRnQaL4Z81CpNrG2Z5wp6eZL0yAQEwa9mqppGm6bo+mw6bpGn2mn2MA2w21rCsUUYznCqoAHJJ4HerdU7aKOy/r8XqSr6t7v8Ar8FoFZ3iXQ9I8SaFd6Hr2n2+oabeR+XPbzruVx1H0IIBBHIIBGCK0aKlpNWZSbTuj5v0+88Tfs36tDpOrHUPEfwou7hYbG9VTLd6G7thY5FAy8RJwMe2BuOxvo9AvLKuN3J4wTx3pJESRCkiK6nqrDINOqru1nv/AF/V/wDhyba3X9f12CuF+Ofg3UvHHw/m0vQtSXTdbtbmDUNLuX+4lzC4dN3B4OCM4OM5wcYPdUVLVyk7HzNafCz4rfGXVrS8+Pc1ronh/TZA0HhzRpwFu5R1llZXfAIJXhy2N23y85bsf2adObwnrfj34cWd9dXuh+HdUhOmPcPuaFLiEStBn0Un/wAeJ716r4rXXn8OX6+F5NPi1owN9ie/V2txL23hPm2/T8j0rm/gv4Fm8CeE5LTUtTOr67qV3JqOs6gV2/aLqT7xUdlAAUDA4GcDOKqLs30Vvvba/wAn6X03Jktuuv3K3/B+etzt6KKKQxGUMpVgCCMEHoRXzT8Q/hRqHwt8d2vxY+Fmhrqmn2css+o+FlJ2p5ibZZ7RRkI+3jaAcdACvyj6XopWafNHR/1+H9bjurcr2/r+v+AeGfCvxRZ/GL4vf8LA0NLoeGfDmk/YLN54zG0t9c7ZJxj/AKZoqIeoycgkEGvc6p6TpWl6TFNFpWm2dhHPO9xMltAsQklc5aRgoGWJ6k8mrlU2rJL+r6v8WyVe7b/q2n5LXzCuC+P/AIOvvHHwu1PR9Ik8rWYjHe6W+4LtuoWDxjJ4GSNuT03ZrvaKmSuiouzPJ/g78cfCfjTQjDrWpWfh7xRp8bLq+lahKLeSCSJSZWUORujGxmJGdoHzYqD4MaraeMviv8QfHGjyLcaITZ6NZXSHKXTW6u0sinoV3SgAjggZ71ueP/gj8LPHmtf214p8IWt5qJUK9xFPNbvIBwN5idd5AAALZIAA6V1/hTw/ovhXw9Z+H/D2nQ6dpllH5cFvEDhR1JJPLEkkliSSSSSSatO/vPf8PX7unn5EtWXKtvPt/wAP1NSiiipGZninQNG8UaBd6D4g06DUdNvIzHPbzLlWHqO4IOCGGCCAQQRXzXolpffsteLr+bUbO61v4ba7LCp1hEMl1pDLlI45gPvRgHAIHpt+b5D9T1X1KxstSsJ9P1Gzt7yzuEMc9vcRiSOVDwVZWyCD6GlqneP/AA/9fh+A9GrS/wCG/r8Ty/8AZ1s73V7TXPihq8MkV74wuxcWcUv3rfTowVtYz25XL8dd9esVHa28FraxWtrDHBBCgjiijUKiKBgKoHAAHAAqSqdto7IlX3e7/r/hvIKK8N+KX7L/AIB+InjvUfGOt6v4mt7/AFDyvNjs7mBYl8uJIxtDQseiDOSec/SuY/4Yp+Fn/Qf8Z/8AgZbf/I9IZ9M0V8zf8MU/Cz/oP+M//Ay2/wDkej/hin4Wf9B/xn/4GW3/AMj0AfTNFfM3/DFPws/6D/jP/wADLb/5Ho/4Yp+Fn/Qf8Z/+Blt/8j0AfTNFfM3/AAxT8LP+g/4z/wDAy2/+R6P+GKfhZ/0H/Gf/AIGW3/yPQB9M0V8zf8MU/Cz/AKD/AIz/APAy2/8Akej/AIYp+Fn/AEH/ABn/AOBlt/8AI9AH0zRXzN/wxT8LP+g/4z/8DLb/AOR6P+GKfhZ/0H/Gf/gZbf8AyPQB9M0V8zf8MU/Cz/oP+M//AAMtv/kej/hin4Wf9B/xn/4GW3/yPQB9M0V8zf8ADFPws/6D/jP/AMDLb/5Ho/4Yp+Fn/Qf8Z/8AgZbf/I9AH0zRXzN/wxT8LP8AoP8AjP8A8DLb/wCR6P8Ahin4Wf8AQf8AGf8A4GW3/wAj0AfTNFfM3/DFPws/6D/jP/wMtv8A5Ho/4Yp+Fn/Qf8Z/+Blt/wDI9AH0zRXzN/wxT8LP+g/4z/8AAy2/+R6P+GKfhZ/0H/Gf/gZbf/I9AH0zRXM/C3wTpXw68Cad4O0S4vbiwsPN8qS8dWlbzJXkO4qqjq5xgDjH1rhvjX+z14L+LXim18ReI9T8QWt3bWS2SJYTwpGUV3cEh4nO7Mjd8YA4oA9for5m/wCGKfhZ/wBB/wAZ/wDgZbf/ACPR/wAMU/Cz/oP+M/8AwMtv/kegD6Zor5m/4Yp+Fn/Qf8Z/+Blt/wDI9H/DFPws/wCg/wCM/wDwMtv/AJHoA+maK+Zv+GKfhZ/0H/Gf/gZbf/I9H/DFPws/6D/jP/wMtv8A5HoA+maK+Zv+GKfhZ/0H/Gf/AIGW3/yPR/wxT8LP+g/4z/8AAy2/+R6APpmivmb/AIYp+Fn/AEH/ABn/AOBlt/8AI9H/AAxT8LP+g/4z/wDAy2/+R6APpmivmb/hin4Wf9B/xn/4GW3/AMj0f8MU/Cz/AKD/AIz/APAy2/8AkegD6Zor5m/4Yp+Fn/Qf8Z/+Blt/8j0f8MU/Cz/oP+M//Ay2/wDkegD6Zor5m/4Yp+Fn/Qf8Z/8AgZbf/I9H/DFPws/6D/jP/wADLb/5HoA+maK+Zv8Ahin4Wf8AQf8AGf8A4GW3/wAj0f8ADFPws/6D/jP/AMDLb/5HoA+maK+Zv+GKfhZ/0H/Gf/gZbf8AyPR/wxT8LP8AoP8AjP8A8DLb/wCR6APpmivmb/hin4Wf9B/xn/4GW3/yPXpnwM+CfhX4PnWD4Z1DWrv+1vI8/wDtCaJ9vleZt27I0x/rGznPQdKAPTaKKKACvK/iR8MvF2u/EeDxv4O+JH/CIXqaSNMlX+xIr7zIxK0mcyOAOSP4c8dea9UopW1T/rsO+jXf/hzyzUPhn4t1/wCHE/hbxj8R/wC3r59Ut76PUv7EitvLjhkjkEPlRuAclG+bOfm6HFdN4x8Gf8JF4t8Ia9/aX2b/AIRy8mufJ8jf9o8yEx7d24bMZznB9K62iqv+d/np/kibflb5a/5s4fVfBvl/EPVvH/8AaWfO8OHSvsXkdNsjSeZv3e+Nu33zXgnwY+CmteKvgloNtb/EvVNL8Ia1DHdaroK2SS+c4fMgjuCweJX2glQCMljg5xX1hPGk0LwyrujkUqwzjIIwaz/CugaT4X8PWfh/QrT7JptlH5dvD5jPsXOcbnJY9e5NKK5b/L823f5u45Xdvn+SS/BHG/Ff4Zz+LbPw5J4b8SSeE9W8OXPnabexWSXKxqY9jIY2IBBXHU446GvPf2rvCh17wZ8OvDGrapLqOuXHiC0sTeLAsRuQ0bC4kKqQqAqNxA6cAV9D1kav4Z0TVte0fXdRsRcahozSvp8pkcCFpF2udoO1iV4ywOO2KFuvVN/K352Dpp2aXzv/AJmpDGkMKRRqFRFCqB2ArxTxH8F/HF3ea7Z6F8atZ0bwxrV1JcT6S2mx3EkIlO6WOK4Zw0aklsBQAM87jkn26ik0m9QT5VZHn+o/C/TW0/wJpmj3n9m2Hg++iuoIjD5hnVInj2ltwwTv3FsHJzxzVPWvhnrjfGAfEDwz46n0FLuK3h1jTv7NiuFv44WJCh3OY8qduQCR1Br0yiqu+bm63v8ANq35CsrcvS1vknf8zxa7+DfjTSdd1q4+HPxbufCGj6vdtezaY2hw3yxzuP3jRvIwKBjzgAYr13QrF9M0Wy02S9ub57W3SFrm5ffLMVUDe57scZJ9TVyiktI8q/qw3q+b+tQooooAKKKKACiiigAooooAhsrW2srWO1s7eG2t4xhIokCIo9ABwKmoooAKKKKACiiigAooooAKKKKACiiigAqG2tbW2eZ7e2hhaeTzZjGgUyPgDc2OpwqjJ5wB6VNRQAUUUUAFFFFABRRRQBz19448G2N5LZ3vinRre5hcpLFLeIrIw6ggng1D/wALC8Cf9DhoX/gdH/jXyJ8X/wDkqPiXnGdSm/8AQjXJnGQeKAPuj/hYXgX/AKHDQv8AwOj/AMaT/hYXgT/ocNC/8Do/8a+GPxphJHHX1oA+6v8AhYXgT/ocNC/8Do/8aP8AhYfgP/ocdB/8Do/8a+FM5/OmnAH8qAPu3/hYfgP/AKHHQv8AwOj/AMaT/hYngP8A6HLQf/A+P/GvhEvjrj8KjZ/pzQB95H4ieA/+hy0H/wAD4/8AGk/4WN4B/wChz0D/AMD4/wDGvgwsCDxUTZJ7ZoA++P8AhY3gD/odNA/8D4/8aP8AhY3gHGf+Ez0D/wAD4/8AGvgXJwORTzL8vpQB98f8LF8A/wDQ56B/4Hx/40H4i+Af+hy0D/wPj/xr4GSTco7fWlEuD60Afe5+I3gEdfGegf8AgfH/AI0n/Cx/AH/Q6aB/4Hx/418DswY9aZ1P3qAPvv8A4WP8P/8AodPD/wD4Hx/40f8ACyPh/wD9Dp4f/wDA+P8Axr4Dbn86bg59BQB9/f8ACx/h/wD9DpoH/gfH/jR/wsj4f/8AQ6+H/wDwYR/418Atnt0phY4/GgD9AP8AhZPw+/6HXw//AODCP/Gj/hZPw+/6HXw//wCDCP8Axr8/VPWg9KAP0C/4WT8Pv+h28P8A/gwj/wAaB8Sfh8f+Z18P/wDgwj/xr8/aQNzxQB+gn/CyPh//ANDr4f8A/BhH/jQPiR8Pz/zOnh//AMGEf+NfAA+uKePl74oA+/f+FjeAP+h00D/wPj/xo/4WN4B/6HPQP/A+P/GvgNWBAP6VKjcYK/lQB97H4kfD8f8AM6eH/wDwYR/40n/Cyfh9/wBDr4f/APBhH/jXwLIvpmoMjnoOaAP0B/4WV8Pf+h28P/8Agwj/AMaP+FlfD3/odvD3/gwi/wAa/P09aXywfm70AfoD/wALK+Hv/Q7eHv8AwYR/40f8LK+H3/Q7eH//AAYR/wCNfn2B9BQemD+tAH6B/wDCyvh7/wBDt4e/8GEX+NH/AAsv4ef9Dv4e/wDBhF/jX59EY9KYevcCgD9CP+FmfDz/AKHfw9/4MIv8aP8AhZfw9/6Hbw9/4MIv8a/PcDvnIFKG3DPGf0oA/Qf/AIWX8PP+h38Pf+DCL/Gj/hZXw9/6Hbw9/wCDCL/Gvz2LcY/WlBUAZbigD9CP+Fl/Dz/od/D3/gwi/wAaB8S/h4f+Z38Pf+DCL/Gvz2zwOfwpMjHegD9Cv+Fl/D3/AKHfw9/4MIv8aB8S/h4TgeN/D2f+whF/jX56ncV+7xTRglQwGM560AfoZ/wsv4eZx/wm/h7P/YQi/wAaVviV8PVYq3jbw8COoOoR/wCNfnu+MkADHv0pgPIBUigD9Ch8TPh4Tj/hN/D2f+whF/jQfiZ8PB/zO/h7/wAGEX+NfnvkOfTHeo5MEn6cH1oA/QwfEv4eHp438PH/ALiEX+NJ/wALM+Hf/Q8eHf8AwYRf41+eqdME446Up24+9zQB+hX/AAsv4ef9Dv4e/wDBhF/jQfiZ8PP+h38Pf+DCL/Gvzz4/PrzSfNjOeaAP0M/4WZ8O/wDoePDv/gxi/wAaX/hZnw8/6Hfw9/4MIv8AGvzyJDdeac2DyBQB+hf/AAsz4ef9Dv4e/wDBhF/jR/wsz4d/9Dv4e/8ABhF/jX56gfTpR909M0AfoV/wsv4ef9Dv4e/8GEX+NH/Cy/h5n/kd/D3/AIMIv8a/PMltwqSP5j93n2oA/Qj/AIWX8PP+h38Pf+DCL/GgfEz4ef8AQ7+Hv/BhF/jX57kDPyk0DO4frQB+hH/Cy/h5/wBDv4e/8GEX+NH/AAsz4ef9Dv4e/wDBhF/jX587Bjlhx70xu/1oA/Qn/hZnw8/6Hfw9/wCDCL/Gj/hZfw9/6Hbw9/4MIv8AGvz2A44HFKBigD9CP+Fl/D3/AKHbw9/4MIv8aX/hZXw9/wCh28Pf+DCL/Gvz3pXXYoPr0oA/Qf8A4WV8Pf8AodvD3/gwi/xpP+Fl/Dz/AKHfw9/4MIv8a/PpcsDTR/KgD9CP+FlfD3/odvD3/gwj/wAaP+FlfD3/AKHbw9/4MIv8a/Pge9FAH6Df8LL+Hn/Q7+Hv/BhF/jS/8LK+Hv8A0O3h7/wYRf41+exHJpfu+9AH6D/8LL+Hn/Q7+Hv/AAYRf40f8LK+Hv8A0O3h7/wYRf41+ewJz70u7IH0oA/Qj/hZXw9/6Hbw9/4MIv8AGl/4WV8Pf+h28Pf+DCP/ABr8+B9amiU9QCaAP0B/4WT8Ps/8jt4f/wDBhH/jS/8ACyPh/wD9Dp4f/wDBhH/jX5/qOTnge9OX2oA+/v8AhZHw/wD+h18P/wDgwj/xo/4WR8Pv+h18P/8Agwj/AMa+AWQkZ5/pTRHuyRnj09KAP0i02+stTsYr/TrqG7tZl3RTQuHRx6gjg1YrhP2f/wDkjfhr/r0/9mNd3QAUUUUAFFFFABRRRQAUUUUAFFFFABRRRQAUUUUAFFFFABRRRQAUUUUAFFFFABRRRQAUUUUAFFFFABRRRQAUUUUAFFFFABRRRQAUUUUAFFFFABRRRQB8N/F7P/C0PE3J/wCQlP8A+hGuTb3rqvi+y/8AC0vEw7/2nN/6Ea5Ucnk/lQAMcAGmNyfpSSPgmmGToM0ADybRyRUbSc0yX72ePrTBzQBIzEj+tN56deKRScEUjHH49aAFJOwjGDUbtznHandRmmt0xQAgbIzn9KTP/wBagnjb+dNb+8cZ70AOOeg+opN3rRjIFIw54H4UAJvZV+bFKsgYdAOKjIGePpT4xz/WgCTn73emtx70ZOcn86kf/VjjnNAERByO1R55P6VMf0qFvvc/nQAhIxzzSBhnFKwU9KYF7/nQAu7r+lI2aQgdaXb8poAR5M7farCEsoz1qi2QfXvWpawhoQ3PzAGgCMdRjNTqT7/Sg27gnAJA71JBHk9DQBWuc7eneqwDEcetX9QjaNAfzqjuAPtQAoU5yTRk4xQzc49aPrQA08GkbhhxkCn5HX6U2U4I4xQA1jmmFcnipEXd1pCCD+FAEYKqcFsUoweVOaXG406Je3H0oAh3HcQRxStt2dKbuyxwv1p2eBxzQA053fdFOAPoM00n5RTRjPU470ASNuC5z8354qMKTgZye1OfPlBh0zUS5xz646UAWGPPzDr0FISW+XGBSsDnvik/A4oABxnsDUTAbt2cnPSpl+9/nrUL/Kxx1oAFbJ5xx6ilyOvIwOtN25G7PNJgdD/OgB27PpzzQR+VMPXOacx5/pQAqhT7n0qdkZCBtxx61Ap6fLyO9X5xkL9KAKxXjOTRt3fSpSo9KWNfm9qAIH4PPWprNd5PXpx/n8aS6GGGAPerdgEJ+XjigCoI85FLsx7VY2gucUFPm4oArhcnt9aiP3yvoauRR/NzUdxGQeOoOKAE8siMdaiC+5NXGj/cBh685qELQBEVxSv93ngVKV43Yp8keY9wxxQBHZx7ywAPTt3oEZyas6apVm+lTyRKfmXAPegCh5XNK0e2It+VWjHyfrTZFAjIJoAzSPU0jg1LIgBGMY7mmEe1ADRj6Uo/Sgrj3oB570APAX86t2SFo2478VUQetXrLiEjPfNAAYx3pyoBUhGaAOfwoAjl+VeMj1FRDjOMjNSzozkKO1RsjKTnPvQB91/AD/kjnhr/AK9P/ZjW54b8Vaf4g1zxBpWnw3ROhXaWdzcOqiGSYxrIVjIYklQ6hsgYJ4zWD8B5Fh+C/h2WRtqJZFmJ7AMxrF/ZV3XfwnXxFLtNx4g1S+1SZgBljJcPjOP9lVH4UR1b7JfjdW/C4PRL1/Cz/wCB956tWD4b8VafruueINFt4bq3vdBu0truOdVG7fGsiSJhjlGVuCcHIPHFZngvxVf63488a6DcwW0droN3bQWzRq29xJbrIxck4J3McYA49etcvbuNH/auu7dSqReIvCsc7gAZea2nKAn/AIBJ+ntRHWSXdfpzfkvxB6Rb7W/O36/ges0UUUAFFFFABRRRQAUUUUAFFFFABRRRQAUUUUAFFZPjLXbXwx4S1bxHegm20yzlupAOrBFLYH1xivmXwT8A/wDhdXh+z+J3xV8WeJDrWsj7VZ22nzxxQ2NqxLRRoJEcgYO4Yx97ucsUrtvy3+e35Mbslfv/AE/0PqTVdW0vSRbHVNSs7AXVwlrbm5nWPzpn+7Gm4jc5wcKOTirlfOnxX0TXPDHw/wDhZoviXxFJr97Z/EDT0/tGbPmTQ+bMYjITyXCbQTk8g8nqfUPBvxg+GvjDxVc+F/DXi2y1HVrbeWgRJFDhDhjG7KElA65Qtxz05qkk07d2vkkn+ope7a/b9Wv00O7orkvGHxK8EeEL27s/EmvRadPaaeNSmWSGQgW5k8oMCqkMS/yhBlie1cR4o+HPhD48SaT4uv8AxVrGqeD2sw2n6Vau9tbSS5kVp5AQHLfMABhSuw5JDEVOr1X9b/5WHotHv/w3+dz2SivBP2S49S8Pav8AEH4bSatdarpHhbVY4dLmuW3PHFIjHys9ONo4GACWwBnFe12uu6LdXWoWlpq1hc3OmkC+hhuEeS1JGQJFByhIBIBxmnJpJSvpZP5NX/UlXba6p2+ZoUV8x+Avhtpf7QMOofE34lXOo6hYX89zb+HNMjunhgsLRX2LKAvPmkxknJ2nqQ3GPfNGs9N8BeAILObUbubTNC0/DXd9IJJfJiTJZ2AAJCjsB0ofuxvPTr/w/muqHvLljr0Ogor5G/Z7/ti+/ajHjPWpZhdeL/C1xrCQOf8AUWzXQS3j46gRRRn8a+uapxajFvd/hZtW/AG/eaXT8dE/1Civm74tfs02PiZ/EHjbWPHnie78SotxdabJ5qJbWaqWkhhVNrOFTgfK65OSACa674N+LvG/iT9l3R/EemWser+LZLJoYBey+Wk0qStEJZGJGRhd55y2Djk1Cd4OXVW09b/5DkrSS6O+voex0V84fs5aHr/h/wDaF+IVh4o8RTeIdabS9Pnvb1xtVpJNzFI1/hjXO1QMDAGAOgb8dPhloXxY/aR0fw14jvdUtbO38Jy3iNYSoj7xdBMHejDGHPbPA5o1fJb7V/w5v8g097yt+Nv8z6Rorzv4H/CDw18IdN1Kw8N32r3cWoTJNMdQmjcqyqQNuxEA6+hNbfxc1y/8NfC7xP4g0sKb7T9LuLi33LuAdYyVJHfB5oqSUIuXZBTi5tR7nU0V8ceI/hX4d0D9nW0+NGj+IdXTx7Ba2+tN4gbUGkkuZ5du+JgTsKkyFem44AJbJB739orwrafE7xD8IfDPiSW9srbV3vJbv7G6pIjraCTCllYfeGOQeM1UotNx6p2f/D/J/wBMUWmlLo03939I+iqK8o+CPwF8H/CLV9Q1Tw3qWvXc1/brbyrqFxE6BQ27ICRpznuc15j4T+GOk/tCXPizx548v9Tnik1G60vw7Bb3JSKwtomCrKi9C5IOQcqeSQSRhPey7Nv8v1QLa772/X9GfUtFeQ/soeI9a1r4b3ej+JLxr3WPDOrXGi3Ny5JebySNrsTyTtYDJ64yec169Tkkttt/k9UJN9Vr/loFFFFIZ8L/ABix/wALT8Tf9hKb/wBCNcmxwBjI9K6r4wsf+Fp+KORxqU3/AKEa5WRtwHy9KAITnNIRkY6/jUhXjoadGp+UjrQBWn4xmmD0zzVm7RtwznPWq5Ud+mKAAdRnrSEcYOTxT8cUwr170AMP90UNnPPOe9LtOfbNIwYe1ADTz/8AXpxTj05oRc49qmCnAI5oAr7cGlK1KU3ep9/epUjJUcHPTFAFIp3JqQKFGMfpUuw7j2p6x5PNAEITJ9qcE4OelXRY3Pk+d5LbD0OOtNSMlehx9KAKhA56VEY8nPH5VqJZySBiikkDPAquYX5+U57jFAGdKm3ApFX26Vo3NrKkallbDcg44NVooTu5H40AVJeCB3puT5Z9asXsDBgy8/hTorGV7Z5GVgE/2aAMxs810mlrutoVJHQZrBeP94vua6O2sbuOGORY5NpA6LnAoAkDRwXDRvg8ZA/Cq8jKJdyDC56VYXSr+Zi3lOoPqtDaPqKtt8hz+FAFG/bdaZYZIrJA611VzodzHpjyMGAGcqV5xXP20W+6SNRyTjGKAKTZ3UpY459K0dQ0+SOdl2EEHpioI7Vj1U/lQBXTJkx29KlvFxt+lStauHCqpzkVZ13T5LRYC+RvXIyKAM6HdsOeuabJ15zjtV+2sJp7cNGjN9BntUSafdOdogk3e6mgCkM9c06InPQ1ebS7wcNbyE+ymrGnaNdSXscbQybc5JKGgDHMPeiaGSJFLAYboas36Nb3UkLDBViOa0bizkm8M2tysbHL44HbmgDCPzKMUhXp0q4ljdNGWW3kwOp2GkNjcHko3/fNAFZ1YwNjIANQDczjnFdCmmSf8I9c3TqRtcDkexrGtYWmukiVCSTgD1oAUg9xmmHrxxW3faBewSNhGPGeB1qumi6g/SJsfSgDMx07VHJ1rZXQdR81UMLYLdcdKZ4q086bfrCWzmMN/OgDGDHGM0pXrmhF5/lTsdaAGke1HbNPKGgr9KAG9+lalyrKkLMvLLxVSxt2uJkjXqxA6V2ut6E7QWyxttKJtPHtQBxx6/yxSqSCBg10K+H7gnbj8dtO/wCEcuNwOc/hQBiXFqTAshXgkgVPoFm9xqEcS9wc1ueJdP8AsdhbbWJ5PapvAFizSS3xGCpKAdh3oAwJoPLkZTjIYr+tRFGz0rrbzR99xJKMncxPTvTLPRzvbzFJBz/DQBgWdqZbmBNg+dgv1qHUrcxXs0ZABDmut0rSWXVEcsSEOQCKyNYh3a1LHj70n8zQBQfT2XSluCMAtgCqIiyOgPFd7eWDNpMUHTnPSsc6Iw/iz+FAHNCFj7VoRaezaXNPgfKw+tayaPIuNxwM+lac9ulvoEq5Ayc5/EUAcjp8LNKI0XJbpSXKtFO8ZXviur8Naf8AIZcc5z0ovdKSSTccjknpQByHlucdc1JFbSTyiJByTj6V1J0lCwGdo/3auaRpccdzuX52GTnHTigDz/VLU29y0Zx8v+FU/LbZu7ZroPE4I1qbaMqSBkCm3Gnj7PGobqMk4oAwipx93/GkVeelaz6bnOG9uKWPTfmGScDtigDPWBmXPcmtbStJnuYmdeABmi6hVCqR9AOa7XRreZbCFUUgGMNnHXigDipLWRR90nHtT1s32nC8478V2n2di2fJApzxMnzCIZx2FAHIW2lzNC8zx4ROpNUb5FWYgDOK9CMbtp7vICqkE8ivPdRf9+2fXigD7N+FIdv2e9OWLPmHSJQuDjnD45rA+BdhrmsfsreF7Hwv4lHh3VJLBBDqQso7vySsp3DynIVsgFeemc9q674CqG+DnhxW+YGzwc9/masD9lr/AIl/w/1HwlJ8s/hrXL7TXXp8omaRD9Cki4PelFXcl3Sf3N//ACSCTsoy7Nr71f8A9tPO/hp4L+LEnxS8dQw/GkwT2eo2Y1KYeF7VjqGbdGBwTiLCYT5c9M9a7/xYGb9qzwQqSAFPDuos4zyVLxgcfX+VelaV4f0jS9Y1XV7C08m91eWOW+l8x281kQIpwSQuFAHygV5zoiHXP2p9f1NVQweHPDtvpm4EE+dcSGc/kqr+fvTi/eguyf8A6Q1919hSXuyfe3/pSPWqKKKBhRRRQAUUUUAFFFFABRRRQAUUUUAFFFFAHmH7Vvn/APDO/jT7P9/+zznr93eu7p/s5rqPhLJDL8K/CcluytE2i2ZQr0I8lOlaXi/Q7PxP4V1Xw7qG77LqdpLayleoV1Kkj3Gc184/D3x78VPhF4Zm+Hnib4SeKfFUuiRtFo+p6JbPNb3kW792sjqrBAF7jLAYBQEElRaTkn1tb5c1/wAxyjdRa6X/ABt/kdf+2Xo9p4g8J+CdB1DzPseo+NNPtJ/Lba3lyCVWwexwTWd8avCPhfwb41+Dup+GNCsdIntvEsWlobKFYt1vKrlkYgZbnJ5zy7nqxNWPiHa/EPxN4F+G174k8MtBrieOrG9vbHTka4FjarJLtMjLuGFQpufOMnt0roP2itI1bVNb+GMmmaXe3yWXjG1uLpreBpBBEFfMjlQdqjIyxwKumuVx/wAa/wDbP+D+JNV80Xb+R/8At/8AwPwOY8e+ENF8Zftk6NZ+ILWO+0+y8H/bWsplDw3DrdOiiRDwygybsEEZArsfi34T+Jo0TRNN+B+veHvB1vZmVbm1mso1hZGwU8sCCQLg7+ABnd1qOXSdUP7W8OtjTbz+yh4Ia1N75DeQJvtm7y/Mxt37educ45qTx78TfFPgrx1Jp158L/E/iLw5PbLLZal4dtDdyrIMB45YsgLySQxZewAbkiLL2cI97/8ApUv0NJfxJS8l/wCkr9TkP2QLqTQZvFnw08Q6T9l8ZaPe/bNXv/tTTjVTOSVuAzcj5dgwfUHglgO7ufh/o3hOP4j+LNGkvm1LxLaPPdpK6vGjxwyBfLUKCMliSCW5PGBxXK/s+aP4q1v4ieL/AIu+LPD1x4abXUhsdN0u6XFxHbQgAvICAVLFRwQDweMbSex8Fa/4s8R+NPHnh3xN4YbTdC06aK30m8MEiC+idG8w7m+V8EDlcAbsHkZpVYynTttJxd/w08umnT5ChJRnzfZ5l/n89b6/M8A+DPwr+JHib4E6J4h0z4za7o8sdgW0TTNOjMFrBslc7JwhXzy2MbiMgk/fAwdDxD8U18ffAn4faB4o1qx0a78Y3rWuuXs86WsaWlpIftLbiQqGTYigdCXIHpVrwX4q+I3wr8A6n8K4vhf4v1vWdNnntfD+q2diZdOmilctFJLMOEC78kc9MMVOcdr4P/Z28E3Xwq8J+HfiFoaatqWj20hdkvZ4gks7+ZKAYnUMN2Bk5+7xWsmpNyXw3TV/m/8ALmM4x5IpP4tVp6Wv+sTnrfxl4Cb9r3RrnS/Fvhx9KTwX/Z8E0GpQtD532r5IAwbG/GMLnOO1fSNfL1v+z34G039pjTLaw8CXieFINA+2ibzrt7ddQW5+XMpc/NtAPllsEc7a9e8P+OdW1P48+JvAf2OzOkaNpVrdfaYwxmE8pzsc7tuCvIGAeM5OaSd4wXV835yf+f4dxy0lJ9Fy/lFf5fiZP7UHi640TwF/wiuhqbjxT4tY6TpNtG2HzINskvHRUVs57Eiu1+F3hS38D/D3Q/Cdsyuum2iQvIowJJMZd8f7TFj+NfKz+OviXpnx51/x3q3wI8YeJbiAvp2hlILiKCxtVYgtH/o77mfqXyOGYDg19D+CfiRrWr/C288aa/8ADfxNot7aSSKdCjt3nvZlXbho0dIy2d3oOh5qKbXs3Pvq/JLZfjd+vZDmv3ij20Xr1f4W+Xmc54A/5O1+Jn/YI0v/ANANS/G/4Ma74+8Z6f4o8OfErVPBV5aae1i7WEDl5UMm/BdJoyBnHHI4Brz/AMIfELVrH48eK/Gc/wAIPisNO16zsbS2T/hG2EkbRAhjJlwqrzwQx98V6l47+KmveDvG82kXXwr8Za9o7WqTWmp+H7P7YWc8NHIgwEwQeS2Tx8uOaSSVOnfdX/OX6Mbfvzt5flH9UYH7PfiDxrpfxA8UfCLx3rR8Q3eg28F3p2rvHskuLVwBiTkksMrySzZLZZuDXrPjfVNE0Twfq2q+JGjGj21pI96JF3K0W07l2/xZHGO+cV5V+z7o/irWfHPiz4ueMtBm8O3OvJDZ6bpVwCJ7e0hH3pAcFSxAOCAeCcYIrOe88UfHz9mXxbbi3sbTULy8ubbTfszMkVxHBMrR/MzH72woWzjPPApVXJ07Ne9y3f32187NXXe46Siqm/u3SX3XfyunbyseJW/hXxx4V8NaN471Tw/fX3wcttU/tiPwhLqpmubKB8mOaQbFDIrFZBHuI5+ccu9fSPxm+HNx8X9M8La34X8e3nhaaw33dnqNlAzySRzxqPlKyRsuV9+QSK89174l+N/FHwhk+H9p8FPHlt4n1LT/AOyZZbrTTFpsRZfLaX7Qx+7j5hkAdt2OT3V74m8Q/B7Q/BvhVfh94k8X6Rb6PHa3N/oMBuZoJ4kC4MPdW4IJZcc4z0Gs+WzjfRNWffTq+uy163t2RnFyupdWndfP/gy/M5v4UX/xA+HXxmi+EnjTxdceMtM1TSZL/SdUuoitwkiEmRHLMzEcN95mxhMYGRW5+xMyt+z3pAVgcXl6Dg9D9okqh8MbbxV8RPjnP8U/EHhPU/CuiaPpr6XollqkJiu52dsvM8Z5T5SR6cgAtgmuc8J6/wCMPgbeeMPBv/CsfFvinT5NRm1Pw9eaLYvPA6zZIhmcD93tIAOAx5J24wSoya+Ldx/KWnzcX+BVr3UduZf+k2f/AJMdb+yyWbXfi0+9WiPjm92Y9eM/0r2+vNP2bvB+r+EPhz/xUkax+IdZvp9W1VFfcEnmbO3PPKqFB5PIPJ616XQ1yqMeyS+5JMObmlKS6tv722FFFFID4Y+LMLSfFfxQqgk/2lNj/vo1zZs7hhxC59flrtvHqo3xn8RITydTmx/30atfZYok3eUPmPHegDz5bG7bA+zyn32HFXbDT5vMUSRMADnOP0rtz5CLs6t6YqPMch+UHP0oA5fxHpapHFdQKzAp84HIBrm0TzDivTr+FIdOmkkAx5TNj144rzi34lARQDkcZoAmtdHuLgglWAPoKtt4fdeGBx712WnQotsrbB93Oagu2VkbgAepP60AclHofzbQWLegqrrmmtawrJgjtXY2Bh3ku8Z5OG6Vl+Nxb/ZFEcisc5wPSgDmNLtxcTeWM/NxXU22gpHEv7snjoawfDLJHqKs5AAI6/WvQZLqzWJf3qA9/moA5ptJhV9rQsT7VYg0W1Y8qyk1py3Ni7A/aFzRHfWCkBrhfyNAHHazpy2lxsAxkEj3q34d0qC9SQTBuDxipfF15bXF5F5Lhgq9cVe8D3lnE7x3LhTuJHXpQBpyW0JtRaqvKjoOtUE0SEI7YcL9K1pZrSGXzEuU3H37U2S+t5F2tcptzQBn2GmJFKqjJ3fLisrWNM+yXO1N2CMnPWuogvNPTl5gXByvWkubS3vpxcM4YYHftQBiw6fFc6QFZeVHTNUV0FR84VuffNdBDdactxNFPIFToMZqMXujJ/y9HHpzQBmw6FA0J8xGzng1dtdJt2sJ7VuQR1FSnVdHC7ftJ/I1Lb6ppEcMrrOCdvTmgDyua2aO+eJgRtkIHvzXrWm2u2wjYL8oRc/lXluqTBr95Bj75/nXoei+IrP+y0jlchto3DHcUAXpVLMAKUBlkCt04xVeHXtLMnLgfUGlOtafPOcTKpBAGQRQBeuIVa0k8z7rKeD9K8x09Uj1u3PBXfzmu98Ratbw6VJ5c6s7KVTHPJFedadDJd3oWNvnALCgD0XVtNtGuEl4ywzn34qt/ZNsSeg9+Kppr1xawLDfW4YoMZIpg8VQfe+z4GelAF9dKtIeeM+9UPiBaommWL8Fixx9MVaXxNp5HzW/PvWD411xdQe3hjAWOME4HrQBueDLWN9IWRtud5XB+la0lnDbvkqMetcf4b1pLezMJfo3QjrXQt4ltFgHmx5x0z70AXRBHJkqOOucVNY2ySXKqAevJrHPiy2RSEgAHrjimw+L0VyUiVTjigDkPG8SL4guvLxgOa6nQfLXwhZhoGk4zwOnJrhNWvHu76eZ+WeQsT+NbmheKbix01bIRo6p93I6DNAHZwW0X9nAbdpcnIxVT7NChOYJGx6DrWIfFlycMVjX220DxddY48v/AL5oA1ddCp4YuwIWiBPG4Y7VxHhl0XxDaF/ub8H8jWjr/iK71Cz8h3AjPUADmuctpWinWQHDA5BoA9k1G3UygIpYcHmqvkTAjbGBXIv4k1B1A+1HgDsKptr2pbs/a3HPtQB30UUpnUSR4TcOa4f4nbH1pSjA/uhwD7mkh8RajjDXTZyMEisTWbh7m6aWRyzHvQBRgT+Js4p5IziiM/Lt/EUpXPNACHp7UhxilxzSEd6ANXww6w6pBJIAV3jOfrXrl7b288cTRyZUrnINeIQSMjjDEY6V10WuzLaxqszAY5xQB3i2MG35nP50G1tlYZfC55ya4JdamZT++fP1pG1iXo0zEe5oA2fiNPAxt4LZ1ZVySQc1L4CkT7FNHvXO7kZ9q47VbxrifO446CrPh69+y3BLNgMMGgD0iO1j53MRmntbxKnytk1yEmtAtjziPzpDqg2bhOQc8EE0AdUgW1d5Nwxt6muEu7pH1cyZH+syfzq1PqgMRLTFmwR+PaudVm87cW6mgD1FTDcW0bGVDjnhhTTHbn/loMfUVxcN9ttCA3A9arJqjq4/eH396AO6mS12YEoz9RWH4jvYobeK3Rwwzk8+9Yt1qhkOVfArNvbnzcdaAPQPDGo26wFHAIK/LzV9Tbu58yRAvsa8603UHhK847Vo/wBsbGLb8n0x2oA7dpdPIx5y/wDfQphvbaxgmkhVWYocMTkCuHfVlV++PaorvWDJbNGhPPSgCnqkqtdud+8bsk5p76oDEEMfSspmy3XvS54oA0BqzZO2Ffxp/wDajNyVAPsKy8GlAbOOaAL63ZafLcgjHFd54Z1lfsSwuiPtUAYOOMV5qBhs9/WtDT7mSA/K5HFAHpc2o2+BshGfdhTI9QV+ixqccfNnNcIdSnH3XOPpSHVbjdnf06cUAdT4h1aRbQxKFxjBrgrl2dstVu9vp5x+8kOOe1UHbP0NAH3T8Av+SPeGv+vT/wBmNdRpuh6TpuqalqdjYxW95qkiSXsqDBndECKzdshQBXLfAH/kjvhr/r0/9mNaOoeMFg+KGl+BbWwFzPdabPqV3P5+37LCjqifLtO8u7EdRjaTzQt0uv8AT/QHtf8Art+p1NZ2k6HpOk3mpXmnWMVvcancfar2Rc7ppdqpuJP+yoGOn5mrl480dpNJbQrNOsbNHGz7A7AcKWwcZPGcHFYHww8W2/jnwJpXii3tjafbYiZbYybzBKpKyRlsDO11YZwM46Chdbf1f/hgfT+v6/4c6SiiigAooooAKKKqT6npsGqW+lz6haRX90jyW9q8yiWVUxuZUJywGRkgcZFAFuiiigAooooAKKKKACiiigAooooAKKKKACiiigAooooAKKKKACuU+H3gyPwrd+ItRmvhqGp6/qsl/dXXk+Wdp+WKEDc3yxoAo555OBnFdXRQtHf5fk/0QPVW+f5/5hRRRQAUUUUAZnivT7zVvDGqaVp+o/2bd3lpLBDeeV5n2dnUqJAuV3EZzjI6VD4I8Oaf4R8IaV4Z0uMJZ6bapbx4GN20csfdjkn3JrZooWl/O34X/wA2D1t5frb/ACQUUUUAFFFFABRRRQAUUUUAfC3xYuZIPjF4jkjYBk1SYjj/AGjU9p4mHkBXhyc8/Wsz4zt/xdnxR/2E5u/+0a5iO4kXPzH35oA7VvEiK5xbjPrQviFwflt0HvnNca9w3vSx3D8jJ5FAHTa14iuprdoVIQMuCAB0rlVcq4bOD2xSzTbxtPJHrVQuc55/OgDcGtX20ILhuP5VHJqNzID5kznP0rJWQ7s4pwkI+9zQBeN5Pj5ZTj696rXc8khH7wsB61D5mQcdMVHIzHPtQBNBIS/DY5rSFxIw+ZjjFY8Jw3U1ZLHjtQBeM3rSpNgjrn+lUVLdSTRuIcfjQBLeSfvTzwKW0uPLcEHFVJ25561FHId/rQBvPeZcncc/WlF+wXG7n6VjeaeDn9aQTHJxQBuC+yPvfhVmDXJ7dWjR+CPyrnFmyKilmKsOvWgDWS7PmPuyxYkknvUT3Hy1Q8wgA9aRnPNAFmWYsRSG52RsMkGqbMdpGTmonZtp6n3oAjlk3OTnvmrVteNHHjJ6Vnsc9eKkjPy55oA0xecY/wA9KRrzJIyfes8t7U3n1oAvT3TvDtZzgVFZXz2twJI8iqrueg/Kogec0Adf/aQ1WNFkXJx9MnFUbgW7MVUbGAwfrWNaTyQOdjEAjselEs0jOW3HJ6+9AFyR2V8dR60XGx49xPzDpVLzWPWmsxOPmNAE8Uuw4BxznipJr5mwOTiqIPNL0agCz9qYnGT04oM7ZyCc1XxTvpQBGTlic9TmlVtv1prjDdaXtQBJ5zdM8U1pm6U3HvSGgBWkYjb70w9KUdKT/GgCdJG2jLdqaJG9aaQcAe1N5oAnWQ1FIxZuaUenShhhuRQBJZwtLIQoye9TGBie/wCNbXgmzW4lmcgccdK6G40W23dh/wABoA4PyGB+bpT0s2aPdjH1rtf7Ft1bOVxn+7U7aTAI2ChTkd1oA8424ccZAqy8hAC1FdL5dyy+jGpZUOxXPQ0ANLnqGING84O5iabtzS7DQAjytkenvT7aYtLzk1FdLsIHtmnaau6Y88YoAtPI3c1IszYHNQyqS1CqR/8AroAm8zIyT9Kru5VzipFU7gO1V3++etAE/mNsxk49Kid29eakVMxbhn/GmFOeaAGhnHO6nc7TSMvycU1/ucGgB8MjbuvFPeVt3BqG1+aXB9KmkUZ9qABJWLDk5BpzPkc+lMCDOelSFRtxQBEOAc05T2FIMEcnFPCgIDg80AA3H0xTsNnGacoz2pSvX6UANAOPepYjgn+dRbtoxT4znkCgCZmzgCm5pM59qUDNADHByKaRkfrUjjjGaapwvP0HFAH3N8AuPg94b/69P/ZjXP8Aw7kbVf2ifiVqblium2+m6VBkH5R5bTOB/wACkFdD8BP+SQeG/wDr0/8AZjXLfBYGP4u/GG08wJP/AGxayjjor2q7W569D+VEfifkm/xS/JsJfD6tL83+aR7DXk37OjtZ3HxA8Nkts0rxbeeQDnCxTbZlA/F2rX8AeE/iZo3iFr7xZ8Wj4p00xMq6ePDttZYckbX8yMljgZ475rD+BIWT4lfFy7jfcjeI0iyBxuS3QNz9Tj8KI/G/8L/9KiE/hX+JflI9erwXVvC2n/Gr4xeJ9L8YNdXfhDwiYLO00qO4kgiuLySLfLNIUKsSgYKvPQn1Ofeq+W/Cfwh8P/E3x/8AFX/hLtW1ye0h8STRxabbXzQ2schhXZc7AMNMobAJyOMEMDUrWdrXsm/xS/V/PXzK2jvu0vzf6fdc6T4o+E7PSNH8CfArw1d6lYaF4h1K6+1stwzyx2MYaeS3VzztJcINxJ2jB3c5d4O8LaZ8H/2hNL8LeE2ubLwr4s0q4l/s2S4eaOK9t9pLoXJYFozzyc/QADhfhlqOryfE74Z6fr2rT6s+ia34i0OHUJ23POsUa7N7d228c+lesfEkCX9pj4WRowLw2mrTSDnhPKRc/nWkXrGV/iu36crtf5JP11M57SVrWt9/N0+eh5QfBPg74geB/iR8SfGN9ft4t0jUtRSC++3SxvpAtiTbxxxhlXAAUjIySxwQa3rnxpBofij4P+MviDqS6dt8IXk2oXFwhDeYyW/8IBYsSfugZJPSuZ174d638VT4k+MHhdtN0uye8EtpoLxu9v4hjspW/eXq7wpMjIcLtxjGTkl67OPVNC+KPxY+DPii40mM28+jahfw203zC3uIzEB6Btjg4OOwPpU0U7RWz0uu3uS19Za6eWpVa15fP/0qOny2v56Hp/wk+Lngr4n6Dd6t4ZvZ/wDQT/ptrcxbJ7cc7SygkEEKSCpI7dQQOa1P9pf4PWOuaRpTeJmm/tONZBcx2z+TaqwBj84sAybs9MEr1baMGqGoxR2P7WOsrZRiNdS8Bm4vtv8Ay0ljnKRs3vs457Cud+H/AIZ8Px/sJXsI022jjvfD91f3RxzLcBWZZGJ6sCiY9NoA6Ck5JQdS2iV7fOSev/bt19xSheoqfVv9Iv8A9uPpJWDKGUggjII70tcl8F7q6vfhD4QvL1ma5m0S0eUtnJYwrknNdbWlSHJNx7GVOXNFS7hRRRUFhRRRQAUUUUAFFFFABRRRQAUUUUAFFFFABRRRQAUUUUAFFFFABRRRQAUUUUAFFFFABRRRQAUUUUAfA3xpY/8AC2/FHGB/ac34/Ma5P5gc8Yxwa6/41p/xdrxR0P8AxMpSP++q5IgYHtQAnvSof4fTpmmse1Irc9DQA48GmHrTmz+FRnd60APwKaev86cM46UnselACDHNMZtoNS4XHvUcwAPHNADrX5pK1I7VmTK5HXqKy7VlWUbjit4XESqPn6igCoYyv0p0dvuPf64p7zQtyJAeaaLqKN+WOM0AZ+pqYpdoqqnUnFWtUmimkDRtkYqtF160ASeg9Kb3/rSnFJ/DntQA5O5zzUUwqVMbvUGntGGH8qAEiBaMfSjbk1LAoAI7E0NtzQBAVpAm8EdOKkbB7UKVCt64PNAGWeDTk6UwkeYQPWpkAXA9RmgAxzSDrTzt5yeaQcD0FAEcgwneo1HNWJl+TNQLkEUAPYfw0nQdaV+gx1oPQe9ACA80P05oHU9aG47Z4oAfZ4NwoqzcRKrnb0NVImKsGXGakaZm6kAUAOAwc1NbpvbHHXrULMwUdCPXFJHM0WCCPrigCGcfvT35pVB20SDcS+TnNKgbB60AOQAKQabs54peRnOKQ85xQAbcKeKiwc8etTHeQVOMetMC4PH60ATMowo64pg7inHdnK/Tmk2sDyKAHKKbKMnNKpyKH5NAHZfDaMNBcMzY+cD9K6meLLkBs81wng7VRppljkUMjYYeua338SRgb1ReT3BoA1zbmrCRqIvmbvXON4ojxnYPpg1FL4mDRNtRAcH14oA5PWRGt5OVIOHb+dAmX7OinrVaZ/MdmfGWJJ+tAxhcZwRQBPvXPBo8wBvWoduB3o20AF4+9lwMAUunlUkOTjPfNRy+vJFLCo3igC/LIhwVOaaJFz2qDnjP4UnQg80AWPMAJ6VUdsuakzk89aifH40AWYpE8ofKS3cZpC4zn9Kii+ZfSlPXrQA95F24A/GomwRjNLtGaR1UjIPTmgAh+WYc8CpXJ8wtjvUKLkdql7nmgB6uacWyMUxV555p23GfagBrAZ6jFPDkqBjp+FMJFBxtzyR3oAkR+OfyzSF8nimY4B9qVRjJ4JoAX8R9KcD8wwMU3n04oU4Oe4oAlEmD/wDWp6tx6VFu7jGM+lJvXHfFAE3Uc0pPy4qDd37Uof3OaAPuz4Cf8kf8N/8AXp/7Ma57Sv8Ain/2pNZtpPkg8V6BBdwseA09o5jdR6nY6H6V0PwE5+D/AIbP/Tp/7Ma7KW1tpbmG6kt4XngDCKVkBeMNjdtPUZwM464oWkk/X8rf8H5A/ha72/Bp/oPuJo7eCSeZwkUal3YnhVAySa8t/Zfgln+H994puP8AW+KNavNY+6RhJJCsfXtsRSPY16o6rIjI6hkYEMpGQR6GmWtvBa20VrawxwQQoI4oo0CoigYCgDgADsKFo2/K343f5IHqkvO/6L82SV4z4s8DfFLRfiHrnij4T6p4Tit/EUMZ1K015Z8RXMa7BNEYgeSuM7uMjoe3s1FJrW47nhmofBDV7D4X+HNO8L+ILZfGegaodYi1O8RhBdXUhJnEgXLBHDEcAnAA7k1ufDXwN46b4hXnxA+KOpaBdaytiNN0yz0RZRaWsBYPI2ZQHLswHrgA84IC+r0U+r/rpbT5aehNtLf09b6/PU+fNO+HXx18H6LqfgrwL4h8Dv4Ummn+wXGqpdf2hZxTEkqoQGMlCzYLZz1OBwJ/EHwQ8T2H/CAv8P8AxJZadc+DNMnhgmuw+Lu4cxkiRFU/upAJQ2DldwIzivfKKFdW79/RNL83+o5e83fr+rTf32R5D8PfAvjLT9b8WePviPqei3niLVLBbKCHR1k+y2lrGpO1TIAxLMSTnPTqc8eQ/Cf4ffF7xH8AtI8L6N4t8PxeCdetle6e8jmOpWcTv++hg2gxshwSN2D85GQBmvri6hW4tpbdyQsqFGI64IxxWN4A8L6f4K8HaZ4W0ua6mstOh8mF7llaRlyT8xUAE89gKFbW60006aXbv6t389Qd9Lef6W/I09IsLfS9KtNMs02W1pAkES+iKoUD8hVqiim227sSSSsgooopDCiiigAooooAKKKKACiiigAooooAKKKKACiiigAooooAKKKKACiiigAooooAKKKKACiiigAooooA+CfjYT/wtrxQeg/tKb/0KuQGMA817l8UdR+GcXxC12LVPBmqXl6L2QTzR6qY1kfPJC7eOe1cydY+EfT/AIQHWP8Awcn/AOJoA8z+X05oUjtXpf8AbPwj/wChB1n/AMHR/wDiaP7Y+Ef/AEIGs/8Ag6P/AMTQB5m7D1qEnnjNenvrXwhxz8P9Y/8AByf/AImmHWfhAP8AmQNa/wDB2f8A4mgDzbcduOlIWOBg816R/bnwhH/NP9Z/8HZ/+Jpf7e+EPH/Fv9Zz/wBho/8AxNAHmvOaa2cV6Ydf+EP/AET7Wf8AwdH/AOJpP7c+EJOf+Ffazn/sNn/4mgDzPJB9+xqTJKgFj09a9J/tv4Qf9E/1n/wdH/4mpE1n4Q5wPh/rOf8AsNH/AOJoA8vHDbd2T6+tSDOPavTzqfwh6/8ACA6x/wCDk/8AxNPTU/hGyn/igdYGP+oyf/iaAPKsZH60Ac16qNR+ERH/ACIOsf8Ag5P/AMTTf7U+Eef+RB1n/wAHR/8AiaAPMNuacEyefxr03+1vhH/0IOsf+Do//E04av8ACQ9PAOsf+Dk//E0AeZrGu4ckCpZERFG1jyOtek/2r8JMf8iHrH/g5P8A8TTZta+EiYz4C1g/9xk//E0AeZoCrEAkA9s0nfn0r0b+3vhGD/yT/Wf/AAdH/wCJpU134RPn/igNZH/caP8A8TQB5sSfpTeMHdnPp616cusfCNjj/hANZ+v9sn/4mnDVfhGR/wAiDrP/AIOT/wDE0AeRldr84FWoJd0XlOAyAYGQMj0wetenXd/8II8F/AGtHP8A1Gj/APE1WGv/AAfUcfD3Wf8AwdH/AOJoA83ManBHWmlDjpx3r0v/AISD4QZz/wAK91n/AMHZ/wDiacNf+EP/AET7Wf8AwdH/AOJoA8zK/uxwR/hVYgZz1Nep/wBvfCE5H/Cvda/8HZ/+Jpr618Hl/wCae61/4Oz/APE0AeYAUoGfWvTRrnwe/wCie63n/sNn/wCJpw1z4QEc/D3Wsf8AYbP/AMTQB5gRTti7RzXpv9tfB8nn4e61/wCDs/8AxNJ/bnwf3Ef8K91r/wAHZ/8AiaAPMAo4XH4Zp5XaQP6V6Z/bnwfwT/wrzWuf+o2f/iaX+3vg+P8Amnusj/uNn/4mgDzM7tvPIoGGGOMdq9MOufB/JH/CvtaP/cbP/wATSDXPg/8A9E91r/wdn/4mgDzMj5chRj60LvyAQAPevTP7d+D+B/xb3WvYf22f/iaDrnwe5/4t7rR/7jZ/+JoA8x9jil6HH5V6Z/bfwez/AMk91rj/AKjZ/wDiaU658Hyf+Se60f8AuNn/AOJoA8yKjHHWgkegr04a38H/APonutf+Ds//ABNR/wBvfB4f8081r/wdn/4mgDzY9Pu9e9KAffmvSx4h+EAHHw91r/wdn/4mlHiD4QE8/D3Wv/B2f/iaAPM8EdRinNwOgr0w658H8/8AJP8AWif+w2f/AIml/tz4QMP+Sf61/wCDs/8AxNAHmUO5ckcgVYMr42tkAV6KNc+ECZx8P9a/8HZ/+JoOvfCFuf8AhXus/wDg6P8A8TQB5yWOM54pCwIPHOMfWvRf7e+EGP8Aknutf+Ds/wDxNH9v/CDH/JPda/8AB2f/AImgDy8rzhlHX1qbZ8uF4HYelekDXfg8xP8Axb7Wuv8A0Gz/APE1J/bvwgA/5J/rOP8AsNH/AOJoA8yAGfegKx6V6gusfCFgG/4V/rPt/wATo/8AxNPGrfCHg/8ACAaz/wCDo/8AxNAHlrqT14pAuD8teoyaz8Ic8/D/AFn/AMHR/wDiaZ/bfwgU/wDJP9Z/8HZ/+JoA8zxxz+FKMn7pr0o698If+ifazj/sNH/4mlGufCHGR8P9ZH01o/8AxNAHmZVjz0phB5r1Aa38ISf+Sf60f+40f/iaDrPwgPX4f6z/AODo/wDxNAHmEedpye9ONenDWPhAv/NP9Z/8HR/+JpRq/wAISP8Akn+s/wDg6P8A8TQB5fnPvQgAYFhkZ5HrXp41j4Qf9CBrP/g6P/xNH9sfCH/on+s/+Do//E0AeY2yb5dozgk8E9qsNCRIRjHPrXoyax8IVcFfAGtBs/8AQbP/AMTVqPWvhLMcjwHrIP8A2GT/APE0AeYJCR9Kk8snJxXprav8JgSP+EC1j/wcn/4mlXVvhM3y/wDCCaxz/wBRk/8AxNAHk7L8x6VKoGz+deny6h8IlAZvAWsk5/6DJ/8AiaaNW+EYH/Ihaz/4Oj/8TQB5htz6dOaULwBXpv8AbHwi/wChC1j/AMHJ/wDiaBq/wjz/AMiDrH/g6P8A8TQB5nk/nSP+temnVvhFwP8AhA9ZOf8AqNH/AOJpzar8I+/gLWM/9hk//E0AeXYPNB6c8V6j/anwj25/4QLWef8AqNH/AOJpP7U+ETf8yFrP/g5P/wATQB5eCfwpRXqC6l8I/wDoQdZ/8HJ/+Jpf7R+EZ/5kLWP/AAcn/wCJoA+nPgD/AMkd8Nf9en/sxruq5X4SSabJ8ONEk0ezls7A2/7iCWXzGRcngt3rqqACiiigAooooAKKKKACiiigAooooAKKKKACiiigAooooAKKKKACiiigAooooAKKKKACiiigAooooAKKKKACiiigAooooAKKKKACiiigAooooAKKKKAPhj40f8lV8S/9hCX+dceRn/Guv+Mh/wCLqeJiQP8AkJS/+hVyRxkD9aAGFf7vSkbPT+tObp0pCPpQBC/SoGqZx8wqvN1Gfy/GgBAT69aU9femDpSj6ZoAXBzzTs5PNRj1pVJzzyaAJsYP6VLAMvgdc8VCvOTgH6VqeG4Y5tUjjkAIINAEj2rCBG55oWBwM4611N1ZxrlAoOD0qqbZVK8D3oA594yo/nVdgfc+1dvZ2NvMwTy0bPUkVx2qrs1CaNcbVkKj8KAIBhfpTuOvPIqPd1/lTlP86AJCcLzUcoDAsxAwPzoJ4FVbpicdaAGkgn681LCoJJA5xVUHn09a67wLo8OrQ3bzbdsYUD6nP+FAGPYRb5ihxn09quNZuFEn8J7/AErqrLwqlrO0pkjcZ+UYNX20eL7OgEaAelAHAa7D5ccZI4IOK53p17V6vq/hw3sEYjeNSvrXl99F5N/NEw5R2U/hxQBAfWpOce+KdBA0sbFcEA4zSrE/zL/SgCNPvYxRKpz609Y33cqfxqSWFvL3YOMDn0oAqdOKehJzSbc8elPRflyKAEJAOePalOKY3Bx09Kk459BQA0kk460np60Y59MUh6mgBQBt9qTgAEUHHIzSFuelADv8ik9+gHWlGCKVsf3aAEH3qdjmhBuf05p7Kd3FACHAX61Bt9KsMny/jVdh70AGPWnKORUff3qRMk570APJG7vSk/h6UD73Y0N94UANLZI5/Ck3dQDx6U1vvUgHPNAD+e5pM/KM0dh3/Cm/yoAcjLn3qUFTiq/epMnjNAF2JMxgg1Ns+UUlp80Knr9am2kjHegCq6lR1qvN14/GrjLkfX1qlMMNg4oARDyO9PXrio16e9Sr1oAcpwNtIOo+tHbsKQnBoAeemBSg8Y9qYD3zSpyD9KAHe9NPHelyMU0mgBQ2KuWAJJ+lUx1PbFXdNbBY+1AE7j5vrSwDL+9I5GevNOgZfM7c0AMvBtjX8aqZNXL9v3a/WqJOQeOaAH9MZpT0pgPFBOD7UAOXr3xT93IHaoge5P50oPPWgCXPHt6UAEU1WOeKXcc9qAFV+O9Kr/MMU003tgcUAfcPwK/5JJ4d/wCvT/2Y121cT8Cf+SR+HP8Ar0/9mNdtQAUUUUAFFFFABRRRQAUUUUAFFFFABRRRQAUUUUAFFFFABRRWD4h8aeDvDt/Fp/iDxZoOkXkyCSK3vtRigkdSSAwV2BIyCM+oNAG9RWN4p8UaF4YTTX1y++yLqd/Fp1mfKeTzbiXOxPkBxnB5OAO5FbNABRRUd1cW9pay3V1PFBbwoZJZZHCoigZLMTwABySaG7ASUVX0y/sdU0+DUNMvLa9s7hBJDcW8qyRyKejKykgj3FZWt+MvB+h6rDpOt+K9C0zUJwrQ2t5qEUM0gY4UqjMCckEDA5Io62Dpc3aKKz/EGuaL4e086jr+safpNkHCG4vrlIIwx6Dc5AyfSi4GhRXOaB498DeIdRGm6B408OatelS4t7LVIZ5So6najE4Fauu6zpGg6bJqeuarY6VYxkB7m9uEhiUk4ALsQBkkAc0PQFqXqKzvD2vaH4i0/wDtDw/rOnavZ7zH9osbpJ49w6ruQkZGRx71o0BcKKwJvG3gyHxEPDk3i7QI9bMixDTm1KEXJdgCq+Vu3ZIIwMZOaueI/EXh/wANWaXviPXdL0a1kkEaTX93Hboz4J2hnIBOATj2NHS4dbGnRVbStR0/VtOg1LS761v7K4XfDcW0qyxSL6qykgj6Vk6l428GabrqaDqPi7QLPV3ZESwuNRhjuGZ8bAI2YMS2RjjnPFHWwdLm/RRWH4l8YeEfDEsMPiXxToeiyTqWhTUNQitzIB1Kh2GQPai4G5RXNaH8QfAWvalHpmh+N/DWqX0oJjtrPVYJpXAGThFYk4AJ6VP4k8aeDvDN1Fa+I/Fmg6NcSp5kcV/qMVu7rnG4B2BIyCM0Ab1FIjK6K6MGVhkEHII9awdd8beDNB1RNL1zxdoGl38iqyWt5qUMMrKxIUhGYEgkEDjnFHWwdLm/RRRQB8MfGfj4peJew/tGX+dce/04rtPjR/yVfxJ2H2+T8eazdJ8PzalZ/aI8bM9cc5oA51FbecnilwSxXGa6o+E7pc4l/wDHafD4SuOCZu3TbQBx80ZQfMKpTDoa7nUPC93H82PMBHULXI3sJRihXBXqPSgCgORS+p/Kl2YbOc0HH3cYFADQDnH5U9QPSlUCjbwWP1oAeOK0/Ds62uqRysOMGstenSrNtE0kyqvLUAdnNqsMkrHHGetNF7C5HPU9RWbcaa6W6ljz6Y6VDDZPuyv4nFAHTWN5DDKxdgOCOveuJ1CTzL2aQZ+aRiPzrSmsJVg+UMxOPrWNMpjkweDQAh6Ugb0pyqS3FEcTM33TjFADGYk1WmOT/kVdkjYDhenoKpTqxbgfWgBgJ7DJr0T4S4NrfL2Lp/Jq882gDv8AlW94L1mXRr2Z1QOkgAZScfjQB6tIm1TjmoyW2hT2rlL3xs5iby7NQSOoaqS+MJlOTCp980Ad7btlyGXPy14hrTeZqt4/Yzufzau/tvGflwS+ZbgyFTsO7pXnU58yZnbuSaAL+iqGtZfl7/4VGM/aGUk47VDZXTW6uuMhximifDljzk5NAGgMbc7RU9wqjS5H2jIIrLlvAVAWllvN2nmDuSD1oAqJz+VX4kX7OOMms9TxgmpxMBCqdTQAsq85xnFCLmmFwalhK55NADL2JYwu3HPWq/b1zVzUGDIgAyQKpv1yfWgAPOaSlx9MGg8nigAXnp0z60o/vHk0mOnpS4/KgCSLlsVYH3qhtuZQMdqvLD8x4/8Ar0AQsn7vPeqrqOpFaEsZC9KoSYU8dKAItmGPWpIkz+VNC45xViHLJ16D8u9ACJH8wPHFNkUg8CrAyy56Ux1x3GKAKjjvTT1qWRc4JqMrtFADf8aB78+tOwCaQrzkUAIM5H1pxPB60pHA7fhQ6/L15oA6LTLPdYJJg8g84pRBhsda67QtNX+w7Vm6tGG6VQ1C2RL9VyOuOnvQBzUtu23jAxmsi4XEuM16Guhq8O9JDj3GcGuT8Waa2n3cA6+ZHu4HvQBjKD9Km74pijH/AOupR0FACY60yQbRzkVMOBzgYpkvK59+KAIlz9KmjGFOagxzmrVuP3Rz370AMx8vTtTDkE1Lj1qPHXmgBpJFXNOBYHHHFVMd/StXQVDSSf7vWgBj/epYR+8z3qzcxDPTBpLeL5hjqaAK+o/LGhPOSaoj8/xrS1eE/ZoiP7xzWYO1ADweOKQnPP8AWgjr05plADj0oJ545pOg65pB1/HtQBMh3Y9acBzUUYyw96fQA+m80AZBJOMUmeKAPuP4E/8AJI/Dn/Xp/wCzGtjw34q0/wAQa54g0rT4bonQrtLO5uHVRDJMY1kKxkMSSodQ2QME8ZrE+B0ixfB3w/NIQqJZlmJ7AFqwv2Vd138J18RS7TceINUvtUmYAZYyXD4zj/ZVR+FEdW+yX43VvwuD0S9fws/+B956tWD4b8VafruueINFt4bq3vdBu0truOdVG7fGsiSJhjlGVuCcHIPHFZngvxVf63488a6DcwW0droN3bQWzRq29xJbrIxck4J3McYA49etcvbuNH/auu7dSqReIvCsc7gAZea2nKAn/gEn6e1EdZJd1+nN+S/EHpFvtb87fr+B6zRRRQAUUUUAFFFFABRRRQAUUUUAFFFFABRRRQBg/EXxFH4R8Ba74nkQSDS7Ca6CH+NkQlV/E4H414L8HP2fPBfjLwJZeN/ijp914j8UeI1/tO6uJr6eLyxKNyIqxOowE29c4JIGAAB6V+1XDNcfs8eNEt87xpxc4GflVlZv0BrpfhBdQ3vwo8JXVu26KTRbNlP/AGxWlBXc325fx5r/AJL7gk37q73/AA5bfmzxf4y+G9N+Gfwz+GeiSa1NNpOk+PbGRLq/kAMFt5kzhWY8bY0O3PHC9ug7T4d/tEfD3xz45TwjpI1i2urhJJNOub20EVvqCIzAtCdxYj5HI3Kv3SOoxWd+17p9lq+geAtK1K3W4srzxxpsFxCxIEkb+YrKcc8gkUn7SFra2Xir4PXdrbRRS23i+3tYCi7RHE6EMgA6Kdi8f7Iq6bcvi6zt96ir/l+IVdFddI3+5ydvn+B0vxR+Nfg34b6td6b4kXUVmt9KTUgYIkYTK0xiWJMuCZCwJwQFABJYYNcN8VLO5+Nvwsh8WWWu3umeARolzqL6Wq+Xd311HvKJOQSoiUoDtBOT9FYX9c0XTtW/bb0a41C3Wd9M8FteWu4ZCTfa2QNj1AkbHocHtXqHxU/5Jj4q/wCwNd/+iXrnrf7u5vfVr5OS/r0RtTX79RW2n4qL/r1Oe/Zm/wCSAeCP+wPD/KuN+I/7N/wt1LRvFWv6jY39zrt4l3fHVbjUJS8MjBnXCKyxlU4ABU8AAk9a7L9mb/kgHgj/ALA8P8q579qDxNfSaLZ/CvwvibxT4zJs0Uc/ZbM8Tzvg8KF3Af8AAsZxW+Li5VJKPxO6XzMMLJKEXLZWb+Q39nLxlDp/7K3h/wAWeMdQaC10+xkFxdSBpSIYpXjQkKCx+VVGACarftM/2H42+HHgXkahoWueKdJ5BeMT28zH6MuVb2Iz2Nej6f4B8OQfC+3+HV3Zi90KPT0sJYnJQzIFAJJUghifmyCCDyDWV8R/hJ4T8cfDey+H96b/AE7RbEw/ZVsJlWSJYlKooaRXyNpxyCfenXalUcrXXMn6pO7v+FvmKinGCjto16XWn3a/gV/AXwN+FngTxHH4h8K+Fhp+pxRvGk5vrmXarDDDbJIy8jviuGvPD+m/GH9o3XrXxRE2oeGPAkNtDbabIx8ie+mHmNI6j74VQFKtkHoRjIPM6d4Hl/Z5+L/gWx8H+I9bvvC/iu9k0/UdN1GdHUTFV2zKEVVB+7zjOFIyQcCv4V+Eui/E341/FZPF2ra8+mWGvQv/AGRbXpitbhmhbbJKByzAY242kY6kHAlPmkmtbJ/JppflK69Uxu0U09G2vmtf/kbPyufRvgrwR4U8FrqCeFdEttIi1G4+03MVtlYzJtC5VM7UGAPlUAe1c5+0f4tvvBfwc13WdKdk1Ro0tLFlxuWeZxGrDPcbt34VxP7MVtqHg7x18QPhNJq99qmj+HJbObSJLyQPJFDPEW8vIwABheAAM5IAzirH7bsM8/wUjjguZrUtrdiDNEfmjBkwGHIyQSCORyBSqLmUUtVLlXybS+XYqD5HJvRxu/uV/wAdzV8Dfs9/DXRPC+mWepeHLXVNYgnivrnVZ2f7VLdrhi/mg71XcM+WDt9QSST0PjH4R+BfGXjOHxT4s0ptaubezFpbW13KWtYVy5ZhEMAs2/ktnG1SACM14V8avg7p/wAIvCB+LHgvxJ4mbxVo15HPe319qHnPqSSzorrNwM/eHTAIyGDHBHsnxn+H/iT4kaXosnhr4k654Hktg8kraeZMXKyKuA4SWP7u3jJP3jTk+aPMl127adPlp8hQXLo3ut+9u/z/ADOF/ZYsF8N698WvC/huaWbw9pGshdKRpDIsUpjbzI1Yk52kIpzzwM8muJ+Gng34Y+KP2VPEfi7xZZ2N54imW/udb1a5Oby3vVdmUBz80Z/1Z2Lw27kNu57L9mTUpvhzd+M/hH4li05f+ERj/tNNUtITG19bSAu0sq85dQUGeeMLztyfNbz4T+K/iRp2pfGzwza6PpNvqN4uqWvhGWGR7fV4oJCySXX7zZ5kg3HYF2nd1UszVM0mt9HGK5u3S/zs7re8fJlQ0ltrzN279bfc1rtr5o+nP2f5dWn+Cfg6bXXmfUH0iAytNnew2jaWzyTt25J70nxK+EXw8+I9/aX/AIz8Pf2pc2kRhgf7ZPDsQnJGI3UHn1rQ+EfjK18f/DjRfF1pb/ZV1C33SQZz5MikpIme4DKwBwMgV0WpXlvp2nXOoXkgitraF5pXPRUUEk/kDWmIa55Sl0bfoZUE+SMV5I+aPh98M/Aejftdm18D6EdNsvCeiGe9dbuabfeXGVRCZHbGImY4HfrUvwe8JeAvHutfFjUfiJpun6t4gi1+7tL19Q5ksrFRtgMef9SAqth1wfl68V1v7IdvNqnhDXviPqETpfeMdZuL7LjlbdGMcSfQANj615Z4t+G2rftC+IvFPjrwfeWPhSxiMuj20oSXzPEBiIDG4KuFWLcqqpCsSB8wO1cQ1JWjLfld/K7Tf3N8tlqaKzbknpzK3na6/HWXY779n/xHceE/2S7vxHdSz3Vlo8eoy6W05JaS2jkfyRk44OMD2wB6VJ8HPgb4L1r4Zw658QNDg8SeJPFVumoarf3pZpg0v7xViYEGHaGAJjKk45OAAMrXPF83jH9jHxgJNFttC1TRbWbSNR060ASG2lt2UMsY7JswQuTjOMnGTzmu/ALR7P4Ij4k6f4s8WS+NrDRYtYttXuNRJkTy7YN5Cj+GPAIAyWXgbiBgubUZTlLVJR13dnfXzvZN9xQTlyxWjblp53Wnyu0j6ytYIrW1itoF2RQoI0XJOFAwBk+1SVzPwp1y58TfDLwz4hvcfatR0u3uJ8DAMjRgsQPrmumq6kXGbUtyYNOKaPh/4zj/AIur4lB/5/3P61v+Bwh0KEdD/wDWFYnxo/5Kl4iIxn7dJ/OjwZrtraWTW922woflOD0qCjsXkWPPfFRiVTk44rNm17SWGTdDA74NOj1XTXAxdJz0GDQBrqNyg9q8b8S7f7Uudv8Afr1KfW9Nt7aR3ukJUZCgHmvI7+Zri5klOMucmgCh1NNOPy60/aDkc+9Ky9TQAg6ZoA46ingEgDrQvUDHX9KAALjHXmt/wIiy+II426BGrFxkDgVq+FbtLHWEnkxgKR0oA9Bv4QsxVR93GBVNkXeGZec81VPiSxe4dmkHJ4ODTJtbs8jbIuD1+U0Ab1lDHLuUqGGPSvNvESbdWnxxtkIx+Ndzo2sWe8jzVHB61w2syLcajPIvIMjEfmaAJPDtvHPdbZMldtas1rDBHuVe3U1neG3jjvS0jbRjqa1NRmhaLCSBh7UAZTbTJ8uQM9qmWwhmRmbK8cYpiAbuvf1q8uxbY/MOh4oA4+4+WRhzwaITyO3NOuRm4cjk5NIMdulAEzH5cVEc+ooJI/OmnkdxQAGRwCu6qzfeOSanOS3t39uajK/r1FADfvDnP0owMmlCnaSKYUO4UACqO9GN2O1KRt546Upb5T8vIoAZ2weg6Uo6D0NIDnvS0AJnJ6U7dnimgk0qr1HGKAHCQjGenakJB7UwK3044pRwT9aAHd+DSgcdMfjTRind6AEbv/nig9QKB07A0FTye9AGno1q8shmAJUV0a6e3kByp5HbvV7wRpqy+GWuNu5yzLj8a1bu3EVvEmAMDFAHH3dpzs59qxL+3aOQttbjv7V3M1pm7Xvx3qLWdIUaPdTsPmUA9fegDz/gdKvaXC0kvCkjHaqkKgsM9+K9E8P+HVjsIZipzIgJBPqKAOUe3fy93llfbFXtE0H+1IbhgGzGMgV1FxoqfNtB6d6j0ZbixMyRLkSKVB96APOJlaOV0YYKkiofbn0ra8UWMlnelZVKs/P61jEbc0AMweQelKpwOAPrRQAccjmgBzEbaYfukdsd6Ur8vtQOaAPYNOmVfDOn8jJgX+Vc1q1wy34b15rOtPEEn9m21uVH7pQo96pX9+086v0x1Ge9AHf6RcFrVU3c5rmvirn+0bNcD5Yj/OodO15bfaW7HmqHjfVk1XUo5YvuKm39aAMNOW96sKuFHFVYm3Sba0lt38nf+lAFWmTknA6AdKsBCzj3qtdrtYdvWgCMnitCzjDwknPSszuO9bOkoz2zN14oAruoC4H/ANeqp+9WhcRFVzjis4nkg5oAXscVt+F4ZJDI0YPTqKw85JFd78NIEktLncoyCB/OgDKube4D4MLevSmQxTeaMRkfhXcXsdvGcMAD2qskNvI27YuR3oA4zWxi3i3DaMnt7VjZBNdp40too9FhmVRuZyOK4cE8UATnOwbfwqJl2mpEbgU2TaW3d8UAMJ47jNNBqZlXbUPpQA+L5iF9u9OPX3otxk9Oe1PdRk5BzQA2PoTSHk896ei8HjtTD94d6APtP4Wq7fs/aesOd50mUJg4OcPiue+BdhrmsfsreF7Hwv4lHh3VJLBBDqQso7vySsp3DynIVsgFeemc9q7H4FqrfCDw8rAEGzwR/wACNc7+y1/xL/h/qPhKT5Z/DWuX2muvT5RM0iH6FJFwe9KKu5Luk/ub/wDkkEnZRl2bX3q//tp538NPBfxYk+KXjqGH40mCez1GzGpTDwvasdQzbowOCcRYTCfLnpnrXf8AiwM37VnghUkAKeHdRZxnkqXjA4+v8q9K0rw/pGl6xqur2Fp5N7q8sct9L5jt5rIgRTgkhcKAPlArznREOuftT6/qaqhg8OeHbfTNwIJ864kM5/JVX8/enF+9Bdk//SGvuvsKS92T72/9KR61RRRQMKKKKACiiigAooooAKKKKACiiigAooooApa9pdlrmiX2jalCJrK+t3t7iM/xI6lWH5GvnHwdp/7R3wl0i98DeHvB+keOdEtN40HU5dSit2gVmJVZUeRWcDP3BjBJAcgAD6bopJWbfcd9LHh/i7wX8TNa8D/D+DXpbTXPEOn+MrTV9WktHSKGC3WSRiE37dyorKuACxx0PWuh+O3hXX/E2r/DyfRLD7XHo/iq31C/PnInk26KwZ/mYbsZHC5PtXp9FWpWat0fN+X4e6iWrqz7Nfff/NnmsnhfXT+07F4yFj/xIl8INppuvNT/AI+PtfmbNmd/3ec4x75pvx01L4hjR7rw94M+G/8AwlFtqmnT2895/bcFn9ld1KAbJBl+Dngj0r0yis5RUoKD21/Ft/qWptS5+un4JL9DyD9mo/EfSPCmmeDPGXw7Hh6z0bTUhi1L+24Lo3UikDb5UeSnGTksemO9eQxaV+09ofxd8UeONL+Gvh/WL3UpWt7W71C9hYwWaMfLjiVbpNikBScjJI5719e0Vcm5T5+uv4/1b0IilGPL00/D+r+p5Tp2pfG3UvgbrV1qfh/TNE+Ie2VNOtrSWJ4j93Y4LySJu5bhmxkDIxU/iXU/jNpXgbwjqGg+GtK8Ra8sUK+JNNmuo7dnYxr5hhk3CNSHDDPzDnhT29PopPW/y/D/AD69wSt+P4/5dDwfw94c+J3xC+MOi+M/iN4ZtPCGh+F1kk0rSY9QjvJri5kXaZHkj42rjI4XGFAB+Y1L4p0L4l+BfjTrHjf4feELbxfpHiazhXU9POqR2UkF1CNqyBpflIKnsCSc524BPudFG1raWv8Ajvf+ui7Ie976/wDA2/rzfc8P+HOh+KPAngn4hfE3x7PZWfirW45dSuY4mEkdhHDC3kw5GQ23kcZB4GT1NiLw74l+Ln7KNppfim7SPxLq+lpdLcyRiILOH82B2VANo4TOBxk8V6V4+8K6f408L3HhvVp7uKwunia4Fu6q0qpIr+WSQflbbhh1IJGRW6iqiKiKFVRgADAA9KTV016JeVr7fh9w02pKXq353t/k/vPmvWdF+OfxU0bQPAnjbwTY+FtDhuIJtf1QavDcnUEhKny44oyWj3kZ5JGQORjB9B8d618aPDnjh5PCvgjTfGvhW5tV8q3XU4rC6spl2g5eThkbkgBWOe6gAH1Siqbb+9v1urEpJfdb06nhfwv+Gfi3WD498V/E9bbTde8aWh046fZyiRLC0EZjUbgSrOcg8EjgHOWIHP8AhCX9onwR8PR8PLL4XaVrL6dG9jp2vrrtvFAYeiSNbsd7YB9VJ44znP0pRUtK3L0ta3p+PV9erKu9+t73/rTovuR4Zq1hqfwJ/ZKnsdL1WIa7plptiuo4RIr3k8w+4jKd3zyELkdAMiuj+MFh4+1z9n640TQ9PF54q1bT4LO6HnRwrGZAouHJYqMBS4wOeRgV2PjHwnpvit9G/tSW58nSdSj1KOCNlEc0sYbYJAVJZQW3YBHKr6Yrfpy/eczn1f4L/O7T8khR9xx5en5v/K1/VsyPBug2fhjwjpPhuxGLXTbOK1j9wihcn3OM/jXgvgPTfjZ8HrTV/Bfhz4bWXjTQFvZbnR9RXXILJo0lJbZIkh3MQSP7vfBIII+kaKJNyk5X1e/5iilGKj0X6afqeP8Awp+FV/Y/CHxJ4f8AGk1s2s+MJ7y91gWozHBJcrtKIe+0Y9s5wSOT55/Yf7RF98K4fgzceD9Ls7XYNLn8W/2xE8bWKnbkW+fNyyALk84PKqTkfUdFDs3tpordLLb/AC9NxptLfXV363e5n+GdItfD/hzTdCsQRa6daRWsOf7kahR+grQoopyk5NtiilFJI+JPjP8A8lR8RY/5/pO3vXIJuBz+ddf8ZP8AkqfiLP8Az/yfzrkRnPqc0hkhII470xpH243Hj0o+6fpTWoAZLJMIyN3y96ovncTV2TkEVVZc8dfWgCvGwznOOxp2Oe56cU4qgHTApGHSgBqA++RQPvdO9Oxk59uaXa2eue9ADge1A3KxZetKFGe2adgD6UAIrNt5P41LGwO0buVqHZj6UJwc9qALauwYsG2k9aZt7mhiuRjnjH40dfoKAAfKDjPNOEkmwruPWmc5GMUH0yfegCQPJjO6obm6uPu+YQOc1IGA+7261Bd4xnqaAKW7dkg555zT1LZA/KnNFwOAMjP0pisvAOfagB3LE+poB55/Glxk8HA7Z7UhTIxu4oAY/TcDzTD/AHscGnkEZz07U3oMc0AIG4CnrQOdwY4/CptqbPlXnPHpUSjllPI70AIdmeTxQ3l88kD1pz7A3G3HelRQT0AoAhKjH4UBWxu6c1K3A2gL83r6UqKcHPAPbtQBEqnJ6mgRjPFS+WyttPI68UdR6DFAEWzBxnH1oZPLJ7/4VIVHKd+xNII48bXyT9elAEKAs/tTgpJHuKk2MswK9DTsxkncvPagCHZ6U5cY59alYBWwvftTdoYk7celAHp3gKRU8HkkgYdqW+u4vNjVnPI49647RNdmtdMktY2yGOeAOtVpNVmM5kbduDZGegoA7+IJvDEg56U/X1B8OXR9Vrj7DX5IyTN61a1bxOlzpL26qwLEdgKAOSG3zFC9j6e9e0adtbR7NhzmFf5V4qu3JO7pzmvTdI8SaamhWiPMd6RBSMdxxQBsTn58e3NSwwxgjCdK59vEVi0wPmDZW7Z39pIoZZlIxnrQBxPxUUDU7baP+WRz/wB9VxhU7iOtdd8RLmK61VFjYMY02n061y/UdvegCsw6HPSlj685zUjRjqcdOlRgENyfzoAftBHH40zbx7VKQSue1MK8EAcZoAu267YF+nFMbl/apom/cIMchahYYxjOT3oAeFGD6VBejaVGKsxrkgcH60l2BuHQ0ATeFtMfUL/Yq9Bub6Z612k/h8JCFjXccdc+1ZnwtXfq9yrc/ugB9M16Bcqinp8w9PSgDz6Pw/P5wGGB+nFZniLRZrUeb5OUB5NelqEbkUapaRz6XOrKpzGcZ9cUAeKbMOM9K7Lw7pMn9nNI6YDqetc2Ila8jixlWYDFevW9qkNpHGEVUA6UAcDfaW6J83A9K5i7haGfa34DvXrs9tbygjaPyrGvPCltdXQYADPqTmgDzZhzjvXV+AdYh057iO5bajgEHGcGs3xPpUel6iYUU4xkck96n8NaLPqCPJGBt9c0AdXc6xp90u43A9BxT7e8s/KdY5huIrn7zw3dxkiJhjuKhj0i7jICqR6ncaALni+6SXSYIUbIVzXGjPUnGPat3W7K5t408zlDnBz3rKt4GmmEaoGJPAoAe0WLZW9agC5U4yTnFdRcaJMNLWQAbgAOM1j/AGGZCQVBPpQBTlUiPOOMc1XGM9/xrautPmS0ZmHAFY+0g/N1oAs2K7pAoz0pXHzEDrV7w7avNct8v8JwPSmXtm8N26gd8CgCqi/u2zkVXPQmtVLSU2TuQKyXOMigD7l+BP8AySPw5/16D/0I10um6HpOm6pqWp2NjFb3mqSJJeyoMGd0QIrN2yFAFcx8Bs/8Kh8OZ6/ZP/ZjV/UPGCwfFDS/AtrYC5nutNn1K7n8/b9lhR1RPl2neXdiOoxtJ5oW6XX+n+gPa/8AXb9TqaztJ0PSdJvNSvNOsYre41O4+1Xsi53TS7VTcSf9lQMdPzNXLx5o7SaS2hWadY2aONn2B2A4Utg4yeM4OKwPhh4tt/HPgTSvFFvbG0+2xEy2xk3mCVSVkjLYGdrqwzgZx0FC62/q/wDwwPp/X9f8OdJRRWL428VaB4L8NXPiPxNqC6fpdrtE05jeTaWYKoCoCxySOgNJtLcaTextUVzWrePPCGk+BYvHGpa7bWvh6a3juIryQMBIjruTauN5Yg8KBu9qg+G3xI8E/Eawur3wZr0Wqw2kgjuAIZInjYjIykiq2COhxg4Izwaqzu1238ib6J9zrKK8euv2nPgda3MttP432SxOUdf7KvDhgcEcQ11ejfFDwprWseGdP0aa6v4/EtncXmn3ccO2ExwFQ+8OVdTluBt7HOKS97b+uv5Ib912f9dDtqKKKACiiigAooooAKKKKACiiigAooooAKKKKACiiigAooooAKKKKACiiigAooooAKKKKACiiigAooooAKKKKACiiigD4l+Mg/4uj4i55+3yfjzXIgcnqK6/4xA/8LQ8Rlhn/T5P51yJ4IyaAEbnimN1p56Zpj8DpQA1jweuKrN8vTFTtgA8ZFQOPbtzQA0n/JphJ7n8qkPToPypp7n17UAIORzx+FSLt4pmKkRenGPxoATB29KBkHPvTm4HXmlVfx9PagAUA0jIf4fxzT8cD+dOYfw5z70AMyVbPFIT2/pSuoyBShe/PHSgBASMUA9TiggY6U7acZHPNADex4xUc3L+3vUzId3PB9KimXAOM/WgCAr81KR0pFYtk4yBSo249D/hQBPa2rTQ3MhlijEEPnHefvfOq7V9Wyw/WqpO0HOd3GTipGGSFOcU19uOe/egBsgUr0z+FIY+AF4+tKNvT9fSgn5qAIc89+ucULySNrDNPfCybiPl+tIJOdo6HrzQA1o2xleR705F24Vuv6U4hs4x365pH+8NwIFACnaeAo464o25AGeO4pDGNvEnfr0p/llBjJJPHXGaAEC4HU4xShFJA5Bxz7c0vfaw/WkVSyfeOccGgA2DuB04Ipg27zkMPTFSMuVDbz16UbeMnHfHtQA187T8vGOOKNqMvQ8dvWl257/jQvy/U0AMU+tAODhg2BSsp3DGB680r7lUZoAVFQDagwT6CldTt/rSD5VGB+FODFhz6UANVdpIYnrStjATGfqKeT0+XofzpHB560ARr5eeVB55zUqtxsT7vXGKaijHqfegL6HB9u9ADu4wcmpknnjwEuHQZ7GoMNkfuwTj16VIPl+8oPtmgAupPMfLMS3cmoTxnoakfJ28YOOfamEcf4UAMG08HmkcENgjIpzKBjgc+tOHC4P60ARfcGG49qApxgYz2NPZQT0AFKQv90fhQA9ZCqimuxZvajtyRQoXPGfzoAcsm0c9aS4k3MMDHuKaVUnJBpNvJHPrQB0fw81CK01z98dqPHt3ehyCP8+9egPqljI7YnQnNeQWxZM4yMdxxUzSP1DMDnqDQB6350L/AOrII9QOBUWtXS2+iXTbwWMbBcHuRxXlsOoXkRzHdTKD1AcjNNn1C8lQo1xKyHOQXJFAEMEmL1HYnhgTXskkhaKJt2VKjGK8V77q2Itcv1hjVbmQhQABvPSgD0KUkXSlWOCfWtSzyMseeOteUDxBfCRXaRsA+tdFpnjTbbjz4Nzf3g2M0AUfHr79X5HRMVt/DpFGluMc7j/WuK17UGv9Recnhu2elbXgjWY9PEyzHKMARz0NAHcyyKnG3J96jDKyuxUZA9KzG16xlPXn604ataeU3zKCR3NAFXxn5R8Pw7VGd55xWB4EhWXW8OoYCInn8KveKb6G50qOFJAGQk8HrWd4DnEWupv4Dxsv8qAPRpYQqiNgoGBxjiq0tnauSTDGT9KtXTBySWx071HHG/LD7vrQBFe6dDcWrReWgypAOK8okTF2YzwRJtP4GvYWZltmOTwCa8kuBu1B88EyH+dAHoOj6QttaxsFTJXnjmodQsIHm5Rc9+OtbBk2aXAwP8I/lWVdsxk3butADE02JoGjVR6dK4TWbI2l80TcjgjFel6fIOFIyfWuG8Y/NrEmMDpQB9jfAr/kkfhz/r0H/oRrnPh3I2q/tE/ErU3LFdNt9N0qDIPyjy2mcD/gUgrpfgb/AMkm8O/9eg/ma5L4LAx/F34w2nmBJ/7YtZRx0V7Vdrc9eh/KiPxPyTf4pfk2Evh9Wl+b/NI9hryb9nR2s7j4geGyW2aV4tvPIBzhYptsygfi7Vr+APCfxM0bxC194s+LR8U6aYmVdPHh22ssOSNr+ZGSxwM8d81h/AkLJ8Svi5dxvuRvEaRZA43JboG5+px+FEfjf+F/+lRCfwr/ABL8pHr1fPf7UKDxpe3vhBT5mmeG/D174g1VeCpn8l0s4zznOfMkx/srX0JXyr4mn+MHh7w58UptQ+EH22LxB9uludb/AOEltU8q0ELRxYg+ZiI4hnbnJOemayq7P0b+fT03v8jWj8S9Uvl1/DT5l+1httStP2a9F1XY+ly2RunhlXMck8NihhyDxkEkjNdvqNvb6L+15pN3aRCNvEXhieK8CcCSS3lQpIw7kKdufQAdqxfhh4Nj+LH7OfhfR/Hfhy88PjTYLR9GvbLVEa5ZY4U8u7jZR+6LZYeW4JGMnnBFDwH4A0Pw7+1RBDpOp63reo6Z4cluNZ1TWL97q5lkmkVIEduACsanAAHy469a66n+8Necn63i9/y+S6nNH+Crdor7pL/M3v2jPCfw68N/CnX9Xtfh34Uk1q8T7HYOujW/nPd3DeWjBtmdwLbs9flrkPG0k3wm8cfCDSdJ0K58Q6jZ6BeabZ2FqyxtdXDCAZLHhFzuZnIwACTXb/F4xeK/jl8PPAW0ywafLL4k1FRyFWEFIMj0MjGrHxAu7W1/ae+Gy3NxHCZ9M1SKLe2N7kREKPfAPFYU1rHzb+5Rkvz5l9xpUejv0S+9yj+iT+b+T/g98UPFGuXuveFviH4Ui8O+L9EtUvJbaC4WSG6gcEq8ZDNjGAp+Zhk9c5UcH/w0d441Hw3aePdC+E883gazX/ieXkl8vmhvlDC3B2s6xs2C+whiGHybS1dTqp+0/tY6o1swK2fgBorvB6O9yWQH32gnmsbwHqmm/wDDCM1wbqGSGHwzeW8hDA7ZdsibD77iBj6UnO1N1OyvbpvNfovmWop1Y077v9Iv9X8j6A028t9R0621CzkEttcxLNE46MjDIP5GrFcj8Fbe4tPg/wCDra7z58WiWiyZOTuEK5rrq2qxUJyiujMaUnKCk+qCiiisywooooAKKKKACiiigAooooAKKKKACiiigAooooAKKKKACiiigAooooAKKKKACiiigAooooAKKKKAPij4ysP+FmeIs/8AP9J/6Ea4/vmuw+Mw/wCLm+IO/wDp0v8A6FXGrQAhNIenWndielNPfrQBHJ7c1FzuA96nIH4VA344oAjoAJOKee5pr9vrQAnU49KkA59qYpyOlOU/LQA7cBmhTk5zSE8Y57U3rkYNAEh9KkBBA56D86iU8Z5z2qRTkj3oAeFx1NOVFJ689+KQc9vwpwPPqPegAEfO79TSFMEHt6CpRhlp3GPegCIJUN2uBzzVxV5yO9VbwHpQBT2npn8cUbeeKf1b2ApMcHBoAaR370mOPxpw7Z7UEfyoAjVed2c8dxSfNnkY9KkNJQBGfxGPQUoVWTBUHI7ipAfn6cUrY4oArlT0/pThH8hA5I6ZqYK30Hal2nPHPFAEOCox78cUgfqDVhhkd/wpu3nB5oAbIGbHApCuT1+tSP8ALwGzQefxoAb05oILDIGKfgY/lSHP40AMkGF+7yBzTUVnwzArjp71P29zS+/b60AV/JXJ3Hd6UoXGMEelTbfx/pSADZjrQA0DCkd6aivtYcd6eAc5o2+nQ0ANCjGDgY9qZtxkNkZqQqeD3oYc7qAIwhOT1/CnxpuG09cUqg8jpTgMdPxoAQJ0G6l2nHYCnKRk4FLhicjNAEJxn0zTNpLHJyPWpip2k9qiOc+3tQA0jgr+tIyKPu5yKkHpShfXOKAGAdieaUYyB2pyqPX/AOvSbfmznigBu35ic8etCqc556+lOBOSaXPrQAzAz170DFOZQR/jSKAM/wBKAADoc49sU/NIqnHI60oXHy9jQA1cE88+tMYdfbNSCPCk5NNU8fhxmgBnze9P/hx70p9eKafoaAEY9qblQen50rDk+lIwOM9aAGiljk2jgc9vekIP+RSbePWgCZJWz1IbvzUqzvu27jgjmqo+9yKdnqe/agCz5v7vaeDSWtw8MwkTtnviq+Wx1pV68k0AbZ1y9Y+YXOe/zVoab4kuIrdk3c7gSM1yxJxjPSnFm45460AdddeK5JITCseCwIzu6Vyztli3XPeoSWJ6k0Z7dKAOy/4SRX0WCFo/nQAHB9KbHrsflKrIWI75rk1PHX60bm6ZJGKAOwt9cjWQNt49M1ga7KLi9Mg5BFZwbg56mgE56n8aAPuH4Ff8kk8O/wDXoP8A0I1zelf8U/8AtSazbSfJB4r0CC7hY8Bp7RzG6j1Ox0P0ro/gR/ySPw51/wCPT/2Y12EtrbS3MN1JbwvPAGEUrIC8YbG7aeozgZx1xQtJJ+v5W/4PyB/C13t+DT/QfcTR28Ek8zhIo1LuxPCqBkk15b+y/BLP8P77xTcf63xRrV5rH3SMJJIVj69tiKR7GvVHVZEZHUMjAhlIyCPQ0y1t4LW2itbWGOCCFBHFFGgVEUDAUAcAAdhQtG35W/G7/JA9Ul53/RfmySs7xPo9t4g8N6noN7JNHbalaS2kzwkB1SRCrFSQQDgnGQfpWjRSaTVmNNxd0ed698JdL1LwZ4c8M2fijxboSeHoFt7S+0jURbXbxiMIVkcJgghVJwo5A6dK0vhZ8N/D/wAO7C9h0mbUdQvdQnNxqGp6nc+feXkmTgySYGcA4GAPXkkk9lRVczu31e5NlZLscxpngnSrD4i6v47W4vJtU1S0hs3SVkMUEUXRYwFDDJOTljk+lZHxR+E3hj4i6lYajr0+pw3OnW8sNlJZzrE1u7sjCZG2lllRo1KkHHJBBBrvqKm23l/X6sq+/n/X6I868C/C/Qvh5pPiK6sdR1vWdU1aMyX2p6zd/abuYJGQil9q/KozjjPPXpjyD4GfAXwh4s+EfhbWL/VvE1taX1vDc6jotpqPl6dfyxvw80O05YhVBII+6Oh5r6jdVkRkdQysCGUjII9DVfStO0/SdPh07S7G1sLKBdsNvbRLFHGvoqqAAPpVRdm36W+V/wDNfcS1dJev42/yJ40SONY41CooAVQMAAdqdRRSGFFFFABRRRQAUUUUAFFFFABRRRQAUUUUAFFFFABRRRQAUUUUAFFFFABRRRQAUUUUAFFFFABRRRQAUUUUAfKvxH+MkWj+Pdc0lvh94Wvvsl7LD9ouLbdJLtbG5jjkmsD/AIXpb5/5Jj4N/wDAMf4Vwfxrz/wt/wAV/wDYVn/9DNcocbetAHs7fHS3Bx/wrHwb/wCAY/wo/wCF52+D/wAWw8G/+AY/wrxfPPXNKTkcGgD2Vvjpbj/mmHgz/wAAx/hTR8dLcnn4X+DP/AMf4V4329aRetAHta/G+0OP+LYeDP8AwDH+FI3xws1P/JL/AAb/AOAQ/wAK8cjUkVHNuU0Aexn46WeePhf4N/8AAIf4Ur/HS1A/5Jf4N/GzH+FeLhjjpinA/Kc4NAHsK/Ha3KZ/4Vb4L/8AAMf4Uf8AC97fHHwt8Gf+AY/wrxXOCaHXcRzQB7T/AML5t/8Aolvgv/wDH+FOPx4hABHwv8Gf+AY/wrxQJyOTTyq+9AHsp+PcP/RL/Bn/AIBj/Cj/AIX3F/0S7wXj/r0H+FeMFRjimFSRwaAPb0+PNuy5/wCFYeDv/AMf4Up+PEX/AETHwb/4CD/CvILKxluFLIxO4Dipm0y4xtcbcd8UAetL8d1x/wAkw8G49rT/AOtTv+F5wMm5vhh4NP8A25j/AAryeHTXOBk06TSyAwbNAHp5+O0OePhb4K/8Ax/hTh8dbY/80u8F/wDgGP8ACvHTbtFNsJzV7T9Oku3f5hwOwoA9Zj+N9s3X4X+DB/25j/Clf432yrn/AIVf4M/8Ax/hXmh0GSMfeOfpUI0qZpBGM4+lAHpQ+Otvux/wq3wX/wCAY/wp3/C87Xv8LvBf/gGP8K83/wCEenwzentWJeRtBKYj1HWgD2L/AIXra5/5Jd4L/wDAMf4Un/C9rb/ol3gv/wAAx/hXix55zTloA9n/AOF7W/8A0S7wX/4Bj/Cg/Ha2yP8Ai13gv/wDH+FeLKaeaAPaP+F62o/5pf4L/wDAMf4Un/C9bX/ol3gz/wAAx/hXjBqextGuZeGoA9iX45WzH/kl/gv/AMAx/hTm+ONqv/NL/Bn/AIBj/CvJZrF4XINMNmxGcnNAHrf/AAvO2/6Jd4L/APAMf4UrfHK1x/yS/wAGf+AY/wAK8kTT5GUtmqk+6NipFAHsp+OlsBn/AIVh4LH/AG5j/CgfHS2I/wCSX+C//AMf4V5Bp9s87bRU11YPCwT+lAHrX/C9Lb/ol/gz/wAAx/hSf8L0tV/5pf4L5/6cx/hXjvlSL83XJp6Wkjc0Aevn46WoOP8AhV/gz/wDH+FIfjpb5H/Fr/Bf/gGP8K8dZGRiGpywtJjBoA9hPxztwf8Akl/gv/wDH+FNPx1t8/8AJLvBf/gGP8K8l+xuWH+FK2nSBs+1AHrQ+Olsf+aX+DP/AADH+FH/AAvS2z/yS7wX/wCAY/wryL7KynBpjqFHFAHsQ+Oluf8Aml/gz/wDH+FKfjpbjr8MPBn/AIBj/CvGY1keUY6UpjOTuoA9j/4Xrbd/hf4M/wDAMf4Un/C87Un/AJJd4L/8Ax/hXjnlE9KBGwB4oA9jb46WoBP/AAq/wX/4Bj/Cmj47W2P+SXeC/wDwDH+FeN7eoNNK0Aez/wDC9bb/AKJb4M/8Ax/hSN8drbj/AItb4L/8Ax/hXjOBTSBQB7P/AML2tv8Aolvgv/wDH+FKPjtbH/mlvgv/AMAx/hXi+KAuTQB7V/wvS22/8ku8F/8AgGP8KQ/HW2H/ADS/wX/4Bj/CvGscCk/DvQB7MPjta/8ARL/Bn/gGP8KG+O1sB/yS/wAGf+AY/wAK8ZPuuKaQuOOtAHs4+O9uTj/hV3gv/wAAx/hQPjpbH/mlvgvP/XkP8K8YUHdTmU464oA9lHx1tSD/AMWt8GYHrZD/AApf+F62n/RLvBf/AIBj/CvGlUhaRhgUAeyH47Wmcf8ACrvBX/gGP8KUfHS1/wCiW+Cv/AIf4V4y3UcUn4UAezn46Wv/AES3wV/4BD/CkPx0tP8Aolvgr/wCH+FeM/hQOTigD2YfHa1J/wCSW+C//AIf4Uf8L0tc4/4Vb4K/8Ah/hXje2kK8d6APZf8Ahelr/wBEt8Ff+AQ/wpf+F6Wuf+SW+Cv/AACH+FeL9qVR8woA9pHxztWP/JLfBf8A4BD/AAoPxytckf8ACrvBf/gGP8K8cH0pep6UAew/8Lztf+iW+C//AACH+FO/4Xla/wDRLvBf/gEP8K8dooA9jX45Wrdfhf4L/wDAMf4Uf8Lytcf8kv8ABn/gGP8ACvGR1px+6fpQB7IPjla4z/wq/wAF/wDgGP8ACj/heVr/ANEv8F/+AY/wrxtPuUUAfoP8KNXXXvh3ourrp9rp63VvvFtbLtij5PCjsK6iuE/Z+/5I34Z/68//AGY13dABRRRQAUUUUAFFFFABRRRQAUUUUAFFFFABRRRQAUUUUAFFFFABRRRQAUUUUAFFFFABRRRQAUUUUAFFFFABRRRQAUUUUAFFFFABRRRQAUUUUAFFFFAH5+/GxT/wtvxUR/0FZ/8A0M1yG1WXrzXdfGOHzvi74oQd9Vm/9DNUbbw7+4BKnPU8igDlI4gG6mniJsDAPWulk0UL0U5z61YttJjBXOc45GaAOUMTY5Uimxr89dNrOnrBHuUEDFc9jbcenNAGrp+nyXCnapx61DfaayvtOc+lb2iahbw2BRiN3fiqV7dRvKzKRnNAGTbaczMAysRnoK1rvQYo7NpATjb60yC4UMuXUDvVzUtWjj03yI2DkjkkdKAOFukCMQPxqW3jVgNxNRXbFpOPWp7XAHWgBTEoPekMf1p7t1IxUfmMe9ADzDhCfaotpDD0zUxlOwj2qsXYigD0X4cwWflh5X6D19zW14pezXKwkelec6NrE1pBtVV6Vbl115nzJt9utAG5CF3qvFdHaw2Laa25l8zB71wI1bawOVqRdekWNsY5HpQBna9+71NlUjaOBXU/DUQBn85Qfl/rXE3lw1xIWbqavaHq01gz+Ww59RQB6pq/2dc+WorIgnjD4IWuWfxJLKcF19+DTTrHzZH8qAPT5JbFbJiSCcevtXjvig41aVlAILGtV/E1wYyiBeeOQa528me4uC7Ec0AQBeBimlW9KtWyBmAqZ4cGgDPSNs08xtV9IQKcLdCfvYoAyyCGxXReDlTzzvYDr/Sse4h8t8jkZqXT5mt5N68UAddrKRM6iM5NV4EVWw+Kxnv5GfcTT/7ScLkbSe9AHTCONoTtxyK43Vo1F4V/2qvpqzquD1x0xWVO7Sy+ZjrQB0/gi3iklJOTwf6Vo6xBD559hXL6JqE1g3y471em1qR5CxVT+FAE62sYz/WrVlbxAFehx1rOOrZOdg/Kg6tIo+VV/EUAZOsqv2tueOOlXNHiRkGTzms67kM0rPjHNT2Fy8BCqFI96AN5Y41kUDkE81Yk8sHGMjtWMb1mO44B7Yoa/bPBoA0poYjGzAdq5mYKly4960jqJ6NyMdqzJyJJCVyCT3oA6Lw/pa3lu8zEggnGPpUkumKG7mm+HNSS2gaFu9X/ALdAc/OAc0AZ8engvtK0680kJA0mDgCrRuod27zBVm61K1a3aMv/AA+lAHDTptz65qNIlZctmrt2u+V9vTPFRxx8YoAptEPQ0gjHoaveX1ppTPSgCiysO1EYJIB9RV6RV29Oar7cP6cg0AadrpUjwGXa3XH6U2XTnB4Umur0dreXTcZ5zxQLeM5wMmgDkf7OkYgbT+VQ3dm0SHCkEDvXax24DjK1S8SWqR6e8g4P9KAOLCkAZ61L5THtxTEyzqf4a2Y0j8gHvxQBjsknTFMaNyPumtryUZqUW65oAwXjYEZFNVT6VsX0IVC3tVS2jV5AvqaAIDGMZ5pAmOxroW0lwoOO3FRDS5CQPLP1zQBi/gaRvu4ra/s5wcbDVW/s2g+8uM0AZwT5c96d5WMGrNrAZWCjkZ5q61jx34oAy9uB3pvPpWr9hYDoeaimtCqEgZ4NAGcM09VyDT3G3INSxJuxjuM0AVtlM+YjFXPLNIIuR8tAFQZUbaVQasSxnnjpTfu496APu79n/wD5I34Z/wCvP/2Y1paV4wXUviZrXg21sA0WjWNvPd3vn/dmmLFYdm3+4u4tu/iAx3rP+AYx8HvDYP8Az6f+zGuf/Z4kbU9R+IviSQsz3/i26gQsDnyrdUhQc/7pojrK3ZN/il+t/kEtI380vzf6W+Z6zXLW3jBW+Kd54EurEQSppUWp2dz5+77TGZGjkGzaNpRgvc5Dg8Vm2niHVpPj1qHhdrof2TB4ct71IPLXiZriRWfdjd91QMZxx0rB+KLtpfx3+F2sIWVbx9Q0mfGfmWSESID/AMCj/wA4ojq4vo7/AKpf+TJBLRSXVWf5N/hc9ZooooAKKKKACiiigAooooAKKKKACiiigAooooAKKyfGWu2vhjwlq3iO9BNtplnLdSAdWCKWwPrjFfMvgn4B/wDC6vD9n8Tvir4s8SHWtZH2qzttPnjihsbViWijQSI5Awdwxj73c5YpXbflv89vyY3ZK/f+n+h9Sarq2l6SLY6pqVnYC6uEtbc3M6x+dM/3Y03EbnODhRycVcr50+K+ia54Y+H/AMLNF8S+IpNfvbP4gaen9ozZ8yaHzZjEZCeS4TaCcnkHk9T6h4N+MHw18YeKrnwv4a8W2Wo6tbby0CJIocIcMY3ZQkoHXKFuOenNUkmnbu18kk/1FL3bX7fq1+mh3dFcl4w+JXgjwhe3dn4k16LTp7TTxqUyyQyEC3MnlBgVUhiX+UIMsT2riPFHw58IfHiTSfF1/wCKtY1Twe1mG0/SrV3traSXMitPICA5b5gAMKV2HJIYip1eq/rf/Kw9Fo9/+G/zueyUV4J+yXHqXh7V/iD8NpNWutV0jwtqscOlzXLbnjikRj5WenG0cDABLYAzisn4tfs02PiZ/EHjbWPHnie78SotxdabJ5qJbWaqWkhhVNrOFTgfK65OSACaU5KKUvs2v+CewQTk3Hre36H0jRXlv7OvjWbWv2efD3i7xdqUcDpaOt7fXsqxqRFI0fmu7EAZCAlieSc10XxIu/F9/wCCYz8MZNMm1LUnjSDUZ5Va3tYHGTcgciTAxtAzksDggEVpUi4Scd7OxFOSkk9jsKK8B/Y90q60O6+Jej3urXWsXNn4neGa/uiTLcuIlzI2STknnqfqa5nxf8F/C/xh/aQ8er4n1HWrUaTZ6X9n/s+aNM+ZE+7dvjf+4MYx1NR/LbW6T+9XLW0r9Hb8bH1JRXHfB/4d6J8L/By+FvD91qNzZLcSXAe+lV5Nz4yMqqjHHQCofjr4yl8A/CnXfFFqqve20ASzVl3BriRgkeR3G5gce1ObUVpr/W36BBOTsdvRXgXgz9mvw6sOmeKPFeseIL/x79rg1O71tNQYSCZQpMKjBXyuMcgtjowGANn9pjS/iF4g0G+0nQNSTQPC0Gk3F7q+oxPm6umRWK2kYHKK20Fm7hscjcrTVfs467r7tFff7+npugpr2jVtnb11fb+vO1j2SivOf2agzfs+eClRtjHRoQGxnB29a8M+Mv7PEfhPwVrHxUtfiH4rvvHWlRC/bUp7hFSR0I3bVCl0+XIUeYQMAcjiqq2pTalsuv8AwCad6kU1u+h9c0Vg/DnWLnxB8PvDuvXibLnUdLtrqZdu3DvErNx25Jryj9oa3vfHnxJ8IfB2PVLvTtG1SC51PXntJNkstvEAEizgjaz5zkEdD2pzi4z9n1vb7t/wTCElKHP0tf8Ay/HQ91or5w8IeHLb4JftH6R4S8M3F1F4O8a2VxIunTzNKlreQLuLIzZPKgDkknPJOFxk+E/hjpP7Qlz4s8eePL/U54pNRutL8OwW9yUisLaJgqyovQuSDkHKnkkEkYm97OPZv7nb77/5j2bUu6X3q9/S1/nofUtFeL/sz+KfE2pfCLVtP1QnWvEnhW/vNHPmS7GvHgGY9zt0JyF3H0ye9cR8PdG8bab+1no998QNeTU9d1TwxdXUtvbgi109fNVVt4R/dUDk9ySTk5Y1pzqK2avf5Nr8F8vuFdqLbWqdrfNJ/n8/vt9P0UUUhnwd8WmVfjD4lLHA/tWb/wBDNW7e8gS2HzZBXFZPxofb8W/FHOP+JrP/AOhmuWOoXH3BIcAUAdjPdRMSVkwc1At/BG/+sOR14rkvt0mT8xJqM3MrH72KAOo1rUIZrcKjZOPSuXmf97mkaZioGagLc9aALiXTKuM1HNcuw61XJpM0ASCaTGMmlaSRhjccVGOuMUpbHFAEX8ZyM04Bs8cClBo60AIc46mkHJp20ZpSox0oANvvSbefagGnnkGgBBxwOKbxUiLx+FJtoAT6E09t2zGabtp2eaAIx8px1pQqiQ7aUf62lT7woARd2fu8VJ81B60mRQArLjoaZsbNPFFACwHawqUznJye9Qx/dNKV4zQBP54/vUqyrmqhWl6UAPuH3N7ZojO75RTM06L5W3UASmNqREYOSTUmc80mc0ASBEzu6mlKqcbelNXpSr9+gBwXninbD6UgxmpO9AETBgKWT2pzdaaetADfLHWgLtNPprdaAGuGY0BCaWlX734UAMKc+tOCxqORk0n8RpDz0oAlRlHK8GnHjkkmok4H409aAHNwOCRS9SeSaG6ilHVaAEVfm5qRlVQPWmr/AKykb7x9KABxxxUB61Kc44qGRivWgBH6VBIpYjtUu7dSNQBYtb6W1QYk49KuDWpc5Vv0rIIzRtwR0oA3E1uYA/Pzj0qrfapNdxeW7ZUjpWaPv9qVhQAm3CHHapVuGVVX2qOkIzQBOLpsjmg3L4+VuagpPp1oAmlmkkXk8d6jgkMcgk7Bqb82PaiLHOaAO+tdStntl3KMhR2qRLiFuVKgemK4SO6lRSoc+1OF3cf89OtAHceZp5O5mw46YBrnvEpheRfLbI56fWsiO6n8wbpcj60k0zMSd2RQBc0Iq0rKwHXittljx2rlIZnifcpIqf7ZN/fOKAOleIGHt0qFYVaNl25yMViJqkgG3cxxT11OUoSCV4PegCrfqqXRTpxVzR4RJExYZx0rPnmEx3t96n2129uCFJ59KANf7KuM4pgthnpVeLVGYbGU1J9vVfWgAu7cLA7Y61lRjdcotX7u882PavpWerBZkc+lAH3t8Dl2fCfw8vpaj/0I1wv7OOnjUvhn4y0E6heWMreJdWtZbiyl8q4t2aU/NG2PlYBgQcccV3HwLk874SeHZB/FaD/0I1zfwg/4kfxb+JnhKT5BNqMOvWgPG+O5jAkIHoJI2B9zSik5NPrFr8Yv8k/uBu0U10af4Nfm0ebWfwb3/HzUtB/4Wr8Ul8rw5b3X29fEGLt908i+U0nl8xjGQuOCSa7z4y2iW/jf4NaQt1cXEkOvMVkncySyLFavl3buemT6nNeuLp2nrqr6sthajUHhED3QhXzmjBJCF8ZKgknGcZJrzDxEp8QftPeGbGN1aDwtolzqU4AJxLckQxg9gdquR+NOL1hHzv8Ac3L8lYU0vfl5W+9KP56nrNFFFAwooooAKKKKACiiigAooooAKKKKACiiigDzD9q3z/8Ahnfxp9n+/wD2ec9fu713dP8AZzXUfCWSGX4V+E5LdlaJtFsyhXoR5KdK0vF+h2fifwrqvh3UN32XU7SW1lK9QrqVJHuM5r5x+Hvj34qfCLwzN8PPE3wk8U+KpdEjaLR9T0S2ea3vIt37tZHVWCAL3GWAwCgIJKi0nJPra3y5r/mOUbqLXS/42/yOv/bL0e08QeE/BOg6h5n2PUfGmn2k/lttby5BKrYPY4JrO+NXhHwv4N8a/B3U/DGhWOkT23iWLS0NlCsW63lVyyMQMtzk855dz1YmrHxDtfiH4m8C/Da98SeGWg1xPHVje3tjpyNcCxtVkl2mRl3DCoU3PnGT26V0H7RWkatqmt/DGTTNLvb5LLxja3F01vA0ggiCvmRyoO1RkZY4FXTXK4/41/7Z/wAH8Sar5ou38j/9v/4H4HMePfCGi+Mv2ydGs/EFrHfafZeD/trWUyh4bh1unRRIh4ZQZN2CCMgV2Pxb8J/E0aJomm/A/XvD3g63szKtzazWUawsjYKeWBBIFwd/AAzu61HLpOqH9reHWxpt5/ZQ8ENam98hvIE32zd5fmY279vO3Occ1J49+JvinwV46k068+F/ifxF4cntllstS8O2hu5VkGA8csWQF5JIYsvYANyRFl7OEe9//SpfoaS/iSl5L/0lfqch+yBdSaDN4s+GniHSfsvjLR737Zq9/wDamnGqmckrcBm5Hy7Bg+oPBLAdT+1B4uuNE8Bf8Iroam48U+LWOk6TbRth8yDbJLx0VFbOexIrH/Z80fxVrfxE8X/F3xZ4euPDTa6kNjpul3S4uI7aEAF5AQCpYqOCAeDxjaT5G/jr4l6Z8edf8d6t8CPGHiW4gL6doZSC4igsbVWILR/6O+5n6l8jhmA4NE/f5Y1Oq1+XTyuremttrExbi5Sh309X187O/rp3Po3S/hbosfwMt/hTfSzf2f8A2YtlczWpCOznl5FJBAJfLcg+4Ndd4U0Wz8N+GNL8Pae0rWemWkVpAZWDOUjQKpYgAE4HPArzvTviP441j4G614zt/hrqejeJ7RZVtNCvoppZJmXbtbbsjd1O7OAATtIB71v3fjfU9F+F2keK9a8G+Ir/AFO5trZrzSNFsDcXUM0iAuPLZgQqtkHJyKucnzSlLra/zvb9fS5EErRS6X/C1/0ON/Zs/wCRz+L3/Y4zf+i1qj8UfgP4o8UfEfUvGPhj4va14NOowwR3FtYQSDeYk2qWdJ493fAI4yfWue+AHjLVtL8feLYdR+FvxJs4vFniU3lpcz6A0cNtE4VQZ3ZgExjJxuGO9dr4o+MniXw14j13Rb74M+OtU+yOf7MvdFsTd216hBKl3AHldgQN5HPAxiskkoQvuor8Ek/6/wAjS75p26t/i20S/szeMvFWv2Hibwt45nivPEXhTVW0+4vYowi3UZyY3wABnhugHG3POay/23fth+CkaWMqQzPrdiqyOm5EPmfKzDB4Dbex9MHpWv8Asz+FfEekaL4g8W+MrNdP1/xbqr6pcWQOTaREYiiJ9QMnB5GQDgg1y1zceJfj7+zX4kYWdlb6sNTn/sb7KSsc/wBlmDQkM7EZYqVLZC554FVNu8ebdcrdvJx5tutyYWs+XZuSV9tea1/Kxz3xR8N/FP4Q6FH8VE+MGveKLixvEbWdNvI9ljcwyyquIoAxSHGccDvlSmMH334mSrP8KfEsyfdk0S6ZfoYGNeDeM/E3j741eFNF+G8fwx8XeHJL+e3fxLqOr2LW9pDDEys4hdvvlmAI4B4xg5JHp3x58Yy+HvDN74XsfAnjXxBLqmkzwwz6HpJuoIGZGjVZGDAqeQcAHiorp+wlD1S9LL8L3t8y6LXtYy9L/f8An3+Re/Zm/wCSAeCP+wPD/KuR/an1O58SppHwU8OyZ1rxVMjXrqT/AKFp8bhpJXx0BK4A4zhhUn7NHi3U4/hpp3hG9+HvjfSdQ0DRB5k2qaU1tbXMiDHlxOSWZiTwNvTNeK/DX4i/FLwv4r8R+MdZ/Z88aa/4l12f95etBcwrb2y/6u3iT7M21VwMndzhc9K3rcsqzvtv666L59fK/dGNG8aStvt6ab/Lp528z7P0fT7XSdJs9LsoxFa2cCQQoOioihVH5AV47fso/ba00FgCfAsgAJ6/6Wa2/FfxL1rS/wBnW9+JUvhs6FrMVj540nVQ/wC5lMmxUcYRjkkEDCk5Fcj8WIfF+n+I/h18adI8LXus3djZfZNd0jT4mkuPJuEBJjQZLbHZuPpnAyRN2qt5dHZ/9vKSX4lRt7K0eq0/7dcW/wAC98cyx/aF+CyxOquLrVCQf7v2dM/pmp/2JmVv2e9ICsDi8vQcHoftElUPA3/CR/FD462vxA1bwbrnhfw54YsJbXSYNbgNvdXN1OAJJTEeihMrnJB45JyF5zwnr/jD4G3njDwb/wAKx8W+KdPk1GbU/D15oti88DrNkiGZwP3e0gA4DHknbjBKg+SPK+qb/wDJtF81qXN8+3RpfhL9ZWOt/ZZLNrvxaferRHxze7MevGf6VNrv/J5vhv8A7E66/wDSitf9n/wvq/gT4U3F34ktJZPEOpXNzreq29t+9kM8p3eWvPzMFCrjPXv3rynUviNq1z+0BpPxAj+DvxZGl2egzabJE3hpvPMry7wQN+3bjvuB9qLcs4R/lVn/AOANfmJvmjOS6u6/8DT/ACPqiiquk3h1DSrS/NpdWZuYEm+z3SbJotyg7HXJwwzgjJwQatU2rOzJTuro/Pr44f8AJXfFQ7f2pP8A+hmuNyc12nxuTPxc8VHP/MUn/wDQzXGbeaQxo4OenvTtzDvmkYYGRSA+ooAN2Tinimd6cDQAp6UnNHNOAoAbzj0NOHK570FcjrS4wuKAGUUd6WgBRTk5zmmU5D1oAXA9KKBS0APSnED0FMXg0/mgCPac0FadmigCIdakC4PBo203J4oAlOPSkwMdBSZpaAFAG3oKZTt3ykU3FADo6kqNTingjFABgego2r/dFGaMigBhVc9cU6Ic4pDjPSiJvnIxxQBZAHpS7e9MD84p27mgBaF+/QDmlHXNADlHzU5s5602Pk04+tADe9LSDpS0ANbrSU4jNNPBoAKSlooASjFLRQA6MCpGAxwMVGhxTt/UYoAd3B4o7k/lSFsrijdxQAHjp1pMn5smlPPNM9aADLZ+8aifLHrUhGO9NAGT3oAYq4NJJUjD8Kjk6UAInWl49KROtLQAm36UMOKdSN0oAYelKo5prdKt29vJInAOPXFAEBUGmlcAVba3dc4BP4UxreQj7p/KgCu3Uc03H+zU8sDIqthunpUWPlzmgBuOQcZxSj8qBRg4oAMD0opATmlNAC59aSgciglfxoAb3zT15HNMpQxHrQAigeYeOKdgUiD5jmnEUAMPmYzuwfWnN8xp3bFC8UAC8e1B28cZoxRigD7t+AH/ACRzw1/16f8AsxrtPstt9sN79nh+1GMRGbYN5QHIXd1xkk4964v4Af8AJHPDX/Xp/wCzGovH3iPV4PiV4H8IaJd/Zm1Ge4vdTcIjn7HBHymGBxvkeMbhgjBwRQt0v6/q34B0b/r+u3md/UMdrax3ct3HbQpczKqyyqgDuq52hm6kDc2M9Mn1qauA+DniPV9WbxTofiC7+16p4f124szMURGlt2xLbsVQAD926r052k9aFq7eV/xS/UHor+dvwb/Q7+iisXxt4q0DwX4aufEfibUF0/S7XaJpzG8m0swVQFQFjkkdAaTaW40m9jaormtW8eeENJ8CxeONS122tfD01vHcRXkgYCRHXcm1cbyxB4UDd7VB8NviR4J+I1jdXvgvXotVitJBFcAQyRPGxGRlJFVsHscYOCM8Gqs7tdt/Im6sn3OsorhPiR8X/hv8O7+30/xh4og028uIzJHAsEs8mzONzLErFQexbGcHGcGr0PxB8P3HiPw1otk1zdnxJp8uoafdRIPJMMao2WJIYEiRcDae+cUlrt/W/wDkxvTf+v6udbRRRQAUUUUAFFFFABRRRQAUUUUAFFFFABRRRQAUUUUAFFFFABRRRQBmeK9PvNW8MappWn6j/Zt3eWksEN55XmfZ2dSokC5XcRnOMjpUPgjw5p/hHwhpXhnS4wlnptqlvHgY3bRyx92OSfcmtmihaX87fhf/ADYPW3l+tv8AJBRRRQAUUUUAcp8SvBkfje00fTry+EOmWeqw397amHeL1YsssJO4bV37GPBztxjnNdXRRQtFb5/kv0QPV3+X5/5hRRRQAUUUUAFFFFAH5+/G1v8Ai7fiof8AUUn/APQzXFng12Xxt/5K74r/AOwrP/6Ga41+1ACE0h+lFFABSqKSnLQAoFOFFLQAd6RuM04daa9ADTRmg9KSgAJ4pyHtTaBwaAJTRTNxNPoAdT8jHemZFHFABmjNFFABmmc0803vQA6k+bNLkUtACUZpaTNABmlyfWkyKWgBfxFAzTDtxT0xgYoAAfzpRimqPmNKnU/WgB4DZqQcqKQHg0J0oAcpwBT1OajINPj60ASJ8ppx+6KTvRQAg6UtFFABTW606gAUAMHXFFSBfnpdooAipO+Ke64NM/ioAcDg4NLTT98U4dKAHKCRSHINJuI6UAk9aAFB4pKWmnpQAN0pp4p1MegAY5qNxkU+mnrQAi8GloooATFBpaRulADHIrf0babfDYB4rA4qxb3UsalU60AdDJGmDzTBGlYov7jPJp4v5c/MeKANPVUjFrgYzgVzzdQO1Wp715UKk1TGTkmgB69RTjjFNTpS0AG2kKnFLTmIwKAGRfeC+9WzZ4XcR2qnGcOD71ptcLtXp0oAq/Z/9k0eSeeKuLcIVA4pA67zwKAMxyFf0pN1S3eGkJHpVf0oAkooooAKKKKAPu74Af8AJHPDX/Xp/wCzGudtH/tD9rm+34K6T4PijjGejTXJZj+SLXRfAD/kjnhr/r0/9mNc3pqmz/a81dXU41HwfBNG2f8AnlcsjDH/AAIf5NEf4kf+3v8A0mQS/hy+X/pUT16vI/BDix/ae+IWnpgJf6Vpl+R/tqrxE/kF/KtjTPgl8MNN8e/8J1Z+GBH4h+1SXf2s31w372TO5thkKc7jxtwM8VjeDR9r/am8fXSR/LY6Lplo75/ifzJMfkR/k0R+KPzv9z/W34BL4ZW8v/Sl+h67Xz3+1Cg8aXt74QU+Zpnhvw9e+INVXgqZ/JdLOM85znzJMf7K19CV8q+Jp/jB4e8OfFKbUPhB9ti8QfbpbnW/+EltU8q0ELRxYg+ZiI4hnbnJOemayq7P0b+fT03v8jWj8S9Uvl1/DT5l+1httStP2a9F1XY+ly2RunhlXMck8NihhyDxkEkjNdvqNvb6L+15pN3aRCNvEXhieK8CcCSS3lQpIw7kKdufQAdqxfhh4Nj+LH7OfhfR/Hfhy88PjTYLR9GvbLVEa5ZY4U8u7jZR+6LZYeW4JGMnnBFDwJ4A0Lw7+1RBBpOqa3reo6b4cluNa1TV797q5lkmkVIEduFBWNTgAD5cdetddXTENecn63i9/wAvkupzR/gr0ivukv8AMo/B/wCJ/wALvDmr+JPE3jHxVpdp4l8T+I7uJd5Ms0FtFIIoYpCikwxgAEGTaCDntxqfGrxHF4O+MnwzvPDPh1tbeTSb+00jTNNKRpMz+QI1VvuxxgclsYVQT0qP9nvwr4Lf4I+LoNb0DTGk/tHUrbW5J4EMrrFM7KJGIz8g2svPynBGDXOfBW9FvrfwF/tK58t5/D2qw2/nMAXG5PLUf8AAwPasKSvyLsl9zhL8dPx2NKrtz+bf4Tj/AJ/huepfB74oeKNcvde8LfEPwpF4d8X6JapeS20FwskN1A4JV4yGbGMBT8zDJ65yo4P/AIaO8caj4btPHuhfCeebwNZr/wATy8kvl80N8oYW4O1nWNmwX2EMQw+TaWrqdVP2n9rHVGtmBWz8ANFd4PR3uSyA++0E81jeA9U03/hhGa4N1DJDD4ZvLeQhgdsu2RNh99xAx9KTnam6nZXt03mv0XzLUU6sad93+kX+r+R9AabeW+o6dbahZyCW2uYlmicdGRhkH8jViuR+CtvcWnwf8HW13nz4tEtFkycncIVzXXVtVioTlFdGY0pOUFJ9UFFFFZlhRRRQAUUUUAFFFFABRRRQAUUUUAFFFFABRRRQAUUUUAFFFFABRRRQAUUUUAFFFFABRRRQAUUUUAfnz8bP+Sv+Kv8AsKz/APoZrj5Oor6G+JM3wTXx/ro1rQPFc2pi+l+1SW86CNpNxyVBccZrnzP8AD18N+Mv/AiP/wCLoA8Xor2Yz/s//wDQteM8f9fMf/xdL9o+AGP+Ra8Z/wDgRH/8XQB4yOtOWvYvtX7P4/5lrxn/AOBMf/xdH2z9n8H/AJFrxn/4ER//ABdAHkApa9d/tH9n/wD6Fnxp/wCBEf8A8XR/aP7P/wD0LXjP/wACI/8A4ugDyGkbpXrx1H9n4/8AMs+NP/AiP/4uj+0P2fen/CNeM/8AwIj/APi6APHzSV7B/aH7Pv8A0LPjT6faI/8A4uk/tD9n3/oWvGn/AIER/wDxdAHkFFewDUP2ff8AoWvGn/gRH/8AF0ovv2fc/wDIteM//AiP/wCLoA8eHWpD0r143n7P4/5lnxp/4ER//F0v239n/H/It+M8f9fEf/xdAHkKU7ivXRe/s/548NeM8/8AXxH/APF0ovfgB/0LfjP/AMCI/wD4ugDyHig9K9eN78AAf+Rb8Z/+BEf/AMXR9t+AP/QteM//AAIj/wDi6APHt9LXr5u/2fx/zLXjL/wIj/8Ai6T7b+z/AIH/ABTfjLn/AKeI/wD4ugDyCn5X+8a9dF7+z/n/AJFvxl/4Ex//ABdH279n/wD6Fvxn/wCBEf8A8XQB5HUZ617AdQ+AH/QteNOuP+PiP/4ukOo/s/j/AJlnxmf+3iP/AOLoA8gTrUles/2p+z9n/kWfGn/gRH/8XR/av7P/AP0LPjT/AMCIv/jlAHkR6VIn3RXrH9qfs/d/DPjQf9vEX/xdL/av7P8A/wBCz40/8CI//i6APJ6E7/WvWP7V/Z//AOha8af+BEX/AMcpV1b9n/8A6Fnxp/4ER/8AxdAHlVOTrXqo1b4A9f8AhGfGf/gRH/8AF0v9rfAEHjwz4zJ/6+Iv/i6APLj0oFepf2x8Asf8i14zP/beP/4ul/tj4A/9C14y/wC/8f8A8XQB5enWlNenjWfgED/yLfjP/v8Ax/8AxdOOsfAT/oW/GR/7bx//ABdAHl1FeoHWvgGB/wAi34y/7/x//F0f218A/wDoWvGX/f8Aj/8Ai6APL6cm3PNenf218A/+ha8Zf9/4/wD4ukXWvgGT/wAi14y/7/x//F0AeaPjjFNFeof2x8BT/wAy34y/8CI//i6T+2fgLj/kW/GX/f8Aj/8Ai6APMWbAqInJ616l/bPwEzj/AIRvxkf+3iL/AOLpraz8Agcf8Iz4z/7/AMX/AMXQB5enSlNeoDWvgHn/AJFrxl/4ERf/AByj+2/gHz/xTXjL/v8Axf8AxdAHl696WvT/AO2vgHn/AJFrxn/3/j/+Lp39s/ATH/It+Mv+/wDH/wDF0AeXU3tXqX9tfAPP/IteMv8Av/F/8cpBrXwDzx4a8Z/9/wCL/wCOUAeXUleqf2x8A8f8i34y/wC/8X/xdH9rfAT/AKFvxl/4ERf/ABdAHlTdKZXrB1X4B/8AQt+Mv/AiP/4umf2t8Ac/8i14z/8AAiP/AOLoA8pFFerrqnwDP/MteM//AAIj/wDi6DqnwC7+GvGf/gRH/wDF0AeUUMcCvV/7T+AP/QueMv8AwIj/APi6G1T4A/8AQt+Mj/23j/8Ai6APJGHenKe39K9XOq/AHgf8I14zP/bxF/8AF04an8AgMjw14y/8CI//AIugDyig9DXqx1X4BAj/AIpnxn/4ERf/ABykOrfAInB8MeNP/AiL/wCOUAeTmivWDqvwBx/yLXjP/wACI/8A4uk/tX4A4/5Fnxnn/r4j/wDi6APKKK9Y/tT4A/8AQteMv/AiP/4uj+1fgDn/AJFrxn/3/j/+LoA8npDmvWf7W+AH/QteMv8AwIi/+Lprar8ABx/wjXjP/wACI/8A4ugDyYZGPmp+73r1P+1v2fgcf8Iz40/8CIv/AI5Un9qfAE/8yx4z/wDAiL/45QB5YkmOaGmbcK9R/tb4AKM/8Iz4z/8AAiL/AOLo/tb9n9v+ZZ8af9/4/wD4ugDync7ud/TtTa9YbVfgAOvhrxr9ftEf/wAXSDVPgBkD/hGfGpP/AF8Rf/HKAPLKDXrDal8A16+GfGn/AIER/wDxdMOrfADOD4a8Z/8AgRH/APF0AeUbvenV6p/a37P/AP0LPjP/AL/x/wDxdKdX+AI/5lnxp/4ERf8AxygD6Z+AH/JHPDX/AF6f+zGqPxA0TVovjB4E8Y6RYzXUUJutK1XyhkpbzJvSQ/7KyRjP+8K3/hLJo03w50WTw/b3VvpbW+baO5YGVVyeGIJGc5711NC3T7f0/vV0HRrv/X4PUK83+Ceh6na33jPxRren3Fjfa/r00kcU5+cWsOIYMjsCFLD2YV6RRQtHfyt+Kf6A9Vbzv+a/UKzvE+j23iDw3qeg3sk0dtqVpLaTPCQHVJEKsVJBAOCcZB+laNFJpNWY03F3R53r3wl0vUvBnhzwzZ+KPFuhJ4egW3tL7SNRFtdvGIwhWRwmCCFUnCjkDp0rS+Fnw38P/DuwvYdJm1HUL3UJzcahqep3Pn3l5Jk4MkmBnAOBgD15JJPZUVXM7t9XuTZWS7HkfjH4AeE/EniTVNYPiDxfpEGsusmraXpeqeRZX7DgmWPaSdwGDgj1GDzWr4/+DPg3xmdH+3/2hYjRbJ7TTBYTLCbTJjKSxttLLIhiXaQcdQQQa9HoqUrJJf1/XTt0G3d3/r+vzPOvAvwv0L4eaT4iurHUdb1nVNWjMl9qes3f2m7mCRkIpfavyqM44zz16Y8g+BnwF8IeLPhH4W1i/wBW8TW1pfW8NzqOi2mo+Xp1/LG/DzQ7TliFUEgj7o6HmvqN1WRGR1DKwIZSMgj0NV9K07T9J0+HTtLsbWwsoF2w29tEsUca+iqoAA+lVF2bfpb5X/zX3CaukvX8bf5E8aJHGscahUUAKoGAAO1OoopDCiiigAooooAKKKKACiiigAooooAKKKKACiiigAooooAKKKKACiiigAooooAKKKKACiiigAooooAKKKKAPgv4yn/i6/ij/sJz/wDoZrkmY+hrr/jMh/4Wr4ob11Oft/tGuPPp/SgBS2ev6ilz6/iM0089efag96AEY89KjY44zTj1/SmP2x/OgBp+mfrTT3/SnN245pg7+tACjt9aRR9M0nO4/wCFLjJ7igBRkk96QjGOPyqTHpikb7vYUAMHWnbhjr3pozzkUZI/HpQA8NnvzTgcdxiox196M544/wAaALA5zSiooifrUvbp2oACTmgscfjUTMeRTd2elAEu7jtTN3FMyTTemOtAEwbI7U4HsM/4VCM/hUi8g+tAASCajfpSsT2/yaa3Q+n0oAj/AMKCeOgo9jR+NACnrzj3o5zR0pU49PzoAaenakWnNwP/AK1NzQBKmdvvS7uaYh+tKCTz+HFADsjdQ7fLTB94H+VDt8tABuPFO3evXvUQ/OnHp2oAfuyB9aC2OR19ajpSe1AD2b601DyOaQ0gPPWgCznjrxTN351GGxxilLD0oAkFMbHekD8+1Nc5PegB4x9D6UpwTiowT/kUe9AEn60vY1GDTw1ABnFKnUHOajZue9PjOaAH9CfpQvJ7YpGIoU//AK6AH4pp6/rShhj3pHNADk9jSkY6U2PGOuP60p9vWgBUPzfypX6Z70wHnvQ7fL6UANIP1p+PX/Iphank8djQAgxihuvajvTMmgAcj8aQY7fpQevtQmM96AJDzg5FJtHp+tO4+nFJ0+tADCowcY/Ommnnk8fypp75oAQLzjg+9P8AlwMkY9ab09frQD37UAGOooC/hRk/5NLnIoAbj15xU1suWLemKhbvnFPt32tjnmgCWV+Np61AFPf0qR+W7/jTe/TmgBm3NIBnipcdaQr6mgD7u/Z//wCSN+Gf+vP/ANmNd3XC/s//APJHPDP/AF5/+zGtzUPFWn2fjjS/B5huptR1G0nvFMSqY4IYioLSEsCAWcKuAcnPSjrYDeoorB1DxVp9h440vwjdQ3SXmq2k9zaT7V8l/JK7487t2/DhsbcYB57UdbAb1FFFABRRRQAUUUUAFFFFABRRRQAUUUUAFFFFABRRRQAUUUUAFFFFABRRRQAUUUUAFFFFABRRRQAUUUUAFFFFABRRRQAUUUUAFFFFABRRRQB8H/Ggr/wtTxN6/wBpzf8AoRrj+PXrXW/GgFfir4mOP+YnNj/vs1yG7NAC/mKT16Ypf60h60ANONvP8qbjr2x2px4OOnvSPjrmgCMn5sYJ9s1MLZ3UsoOD0qE8n0BNamn3EaQEORnj8KAMxrdlzxz9KckJ7VdndZD8pH4UxTz1FAEEkRUZIOMVWJBJHGK0ryVEt8DBJ7Vmfd96AAYzz2/U0MvBzx604cgdaOooAaOD9KWlXtnGaCcgZ60APiqQ9Dzn+tMj70rNQAxs7sfhTT0px69OtHYjPegBgFIw9qkIwMZ/SmnrQBYt7fzIy2QPenmMhaltJo1h2kVFcTKzHH5ZoAjMeT/KlmgPlll547UiyD3FLcXAaArj0oAo5OPxpf0phzn1NPQ5Gc0ABPOTTlOB6/0ppxSA84oAWTrUXfipCfWkHU80APj+6KVgc0sVK/WgCP8ApSuMLxSgUsg2qDigCMHFPHaoz1p+cigBDz60lKefagCgBvb3pV60GkXrjmgB7UhFL6/Tpmkz0yPwoAOaRsfpS9qQ/SgBBnrilJx+FHGe1HegABp4z/dplO784oAaadHSEUq/lQA4tnHvTg3H3RTD+NIvXJoAlLcY96i+Y4xmnZJHam8f/XoAkQ8df1oyfXJzSr0z/Wmnr1/OgBwbmkds/wD66aKRs9zQAhPOakz+gqP8/wAqdtIAPP4UAPJ9/wAM0h5P+IpobBOaDx70AITzmlB5ph6Ugbn/AOtQBMWwvA70obvioz09KM/yoAlyM9Ka3Xvg0zr2ozwKAHE4A20ccdOaa2QcUg/GgBwpe9N4zS5FAAeT3pU+lNzT1oAfxweMUvtTR70pI9vzoABwfamkjNK1R559qAPvP9n/AP5I54a/69P/AGY1geCJBrP7Svj/AFJirjRdN0/SYDxld4eeQfmy/lW9+z9/yRrwz/15j/0I1zXwV8z/AIWz8YYjJtl/tq2IydxUG1Xacf56UR+P0Tf5L8mwl8Nu7S/N/mkdf4i8VX+nfFTwp4Tggtms9YtL6e4kdWMimER7AhBwAd5zkHtjFcv+0O/9l3/w98VIVR9N8VW8DuQMiG5V4ZB/48v5V5v4s8E/F2P41eDbK4+N3n6lcWWotZ3/APwitqv2RFEW9PLDbZN+V5PTbx1rsP2hLHWdP+CGiabrniD+29XXX9Mjl1FrZLUzyG6U7hGnC8dh6UR+w/7y/wDS/wCkE9Odf3X/AOknuNFIv3R9KWgAooooAKKKKACiiigAooooAKKKKACiiigAooooAKKKKACiiigAooooAKKKKACiiigAooooAKKKKACiiigAooooAKKKKACiiigAooooA+DfjS+74qeJ1zyNTm4/4Ea47079K634znHxZ8Ud/wDiZzf+hmuSj/1gHv6UASeWT7ihlx2P5VpLbrsGRgVWnxkj+VAFIg8cZ44qOVSKuKO+BntRcR/u9woAz+/PFOU4HqQaa2fY4qRVyuaAEVmp5k+XgYNMK44ApvY44/GgAkbd/wDWNMxx/SlfgYpoPOO2KAHDPvRnGRSoPfpQwGc0ANJz1pwPfoP5U5E46c5FIRgfzoAcDhT7imseaaW//XVi2gaTlRketAEXPBo/SrL2pyeePSmi3YnjFAEDcCo9wx71fe2PlFvT3rO78etAEsbDgjrTiTzSRLlM9KVsdO9ADGP8+1Nfpg08D8ff3ps67UB/LNAEDnn+tKOlNzk1Oi/KKAIsc0pH1qQgrnjrQBzjpQBGaTtzx/WpHHyggUyMZcDGTmgCxbRnG45570TxkMBtP+TXomheF7WTRYZpFxIwz196r3fhdVkAxQBwcSMXGFNPuI2WPleldzb+Gl80Ltz+NR+LfDy2ejPchcbSMjNAHn5B9/yp4VtvNCLulCDqeBXQLoknkCTaeaAOeZcdR+dIByK159MYLnqKbb6ezkLtyfSgDKakXlxV/WLJrOVVC4yKTQ7N7y/SFOWJAxQBWdCG6EfUU3aOc5x7V2Gq+GbqBhhNwx1rLbRpVPMZFAGHt6460xuOtdNZeH7ieQBYSfxrG1yxexvmgkXDDqKAKS9aG6irFjbtMx28mpJ7GVP4KAKQ6U7tU32d89D71LFZu6FtvQUAUieKcntzTZBtYj04qzZQ+Yc0AQsPUUi9e9X5rb5ulMFsOmKAK46f4UwmrxttsZ+XFUXO3K0ATRr8ufWoyvJ4zmtXT9PknszMsZI6A5qCezK9uaAKPPoKRl46irsNs2DuFR3Nu6Kfl4FAFLoamTnoOPeohyRgGtS1tHYA7Mg96AKMgOR/hTTVm9h2TMu3v0qMwtjIX9aAK7D1po60+ZWU8jtUan5sUAS8UH0xg0u1sbugox60ANB5pDzmnbeeOtIwwen60AKwAbG4H6Up/wD10iY6nmnnpmgBq4z2FOIGDUZoDfL1oAa2akT/ADioz1/+vTo80ASdz2pSc9KQ+tJ6YoAcT8pzUTHkVITkdjURK/rQB96/s/f8ka8M/wDXmP8A0I1geGFXQ/2ofF1i6hV8SaHZanAccM0BaCQfXBQ4rf8A2ff+SNeGf+vMf+hGuqu9D0m712x124sYpNSsI5Y7W5I+eJJMb1Hsdo6+lC0kn6/l/nZ/IHrFr0/NMZfeH9IvfEWneIbq08zU9NimitJ/MceWsu3zBtB2nO1eoOMcYrzn49Ida8XfDXwjGqM114iXU5gSOIbONpG492KivWqzptD0mbxDbeIZrGJ9UtbeS1guWyWjidlZlHbkqvPXj3NC0lHyd/u1/Pf5g9mu6t9+n5GjRRRQAUUUUAFFFFABRRRQAUUUUAFFFFABRRRQBR8QarZ6FoV/rWoyeXZ2FtJczt6Iilm/QV8x+GPB3xn+NumxfEe6+Lmq+A7HUHZtJ0fTI5CkdqGOwybJYwzHk5YMSMcgYUeuftVzTW/7PHjR7fO86cUODj5WZVb9Ca6f4SxwxfCvwnHbqqxLotmEC9APJTpSgruT7Wt8+b/L8wk7KMe9/wALf5/keOfFWPxlB4B+Fdt4+uLS68QQfEHT4ri5tQFjuFWWYRy4AAUsgViMDBPQdB7npXijwzq2sXmj6X4i0i/1KyLC7s7a9jkmtyG2neiksuDwcgc8V5D+2bpsus+EfBWkQahPp0t7400+3S7gJEluXEqiRSCPmXORyORXM+Ofhn4P+EvxE+E2u+B7GTS7iTXV0e8ZZnka8imR8tIWbls7ucdGA6KoF03zaPrK3zaivzt9/kFX3Umukb/JOT/4b8T6H1PxH4e0u4nt9T17S7Ga3tftk8dxdxxtFb7tvnMGIIj3cbjxnjNeVfHjxZ451Lw01n8KTbrp8+lTale+K0lElvBboG/d27LkPM+0gEfdBB4zuXl/iz4HsfiH+1rpfhzWppToY8ILdajaRyNH9sSO7fZGWUhgN7IxwR92vV/Evh3RvCXwN13w74fs/sWl2Wh3iW8HmvJsUxOxG5yWPJPUmsKv8Bzfn+F1+aX4mtNWrqC8vxs/1f4Df2eb++1T4IeD9Q1O8ub28uNKhkmuLiVpJJGI5ZmYkk+5ryjXv2f/AIlzX1/qh/aW8XWNs8klx5apcBIUJLbRi7AAA44AHHSvTv2Zv+SAeCP+wPD/ACrN/av8R3Gg/BnUrPT2xquvSR6NYKGwWkuDtOPom81tik1Uk4rW7S9W9PxsY4bWEVJ6WTfyRl/sYyeI7v4PNqviLxJqfiH7dqlzJYXWoTPJMbZSIlzvZiAWjdtuTjdXoHxU1zxNoPhVpvB3hx9f125mS1s7cnEMbvn97M2RtiUAk8jPAyM5GVqfwztLv4EN8LLW+bT4DpCact0ke8oQoy5XI3ZYEkZGcnkV1HgjQ/8AhGfBui+HftbXn9l2ENn9oZdpl8tAu4jJxnGcZNVVtKTV9Fb5rr6bL79NhU20k7b3+Xb8/wAPM8m/ZPvvGNxJ4/0/xv4jn13VdN8QtbPM0jGJCI1LLEpwETdnAAUewrl/HHg3x58Svj94y0rQ/i74j8G2OiWmnFLaykmaJzNExJCpNGFOUJzznPtXYfs2f8jn8Xv+xxm/9FrWN8Sfhv8AHT/hbWu+LvhZ4z8OaHZazb2sdxHepvlcwIVGQ1vIAPmboRnPPSsr3VOTX2V9/KjTb2iT6v8A9K/yPUfg/wCEdb8E+Dl0PxB4z1Hxfei4klOo3wYSFWxhPmdzgY7sevasz9o3xlqngT4Q6x4g0QRjUx5VtaSSAFYpJpFjEhBBB27t2CCCQMgiqf7PHxF1jx3oms2PirTbfTfFHh3UX0/VIbfPlMw+66AkkA4I6nlSRwQBrfH2Dwhc/CDxHD46uGt9Ba0P2iWP/WIwIMZjHd9+3aO5wOlOs9L7rT5rT80KilzW838n/wABnjvi3w548+DX/CJ+M7f4p+KfFJn1S20/XNO1e5aa2uVuHALW8Zz5RBBxyTyOcAq3T/FOfxX8QPjXa/Cvw74p1Pwro2l6amra5qGmSeXdzF5NscCODlOOc8jk5BwAfIPB2reOLbxd8OrP482utReC7aYf8I3dT20aC4vMgWr6gFdyjBCcKxBBGW3AO1e0/DH5v2rPi2W5K2ekKpPYeQTge2a05btJ7Xk/uSsn6PWxCb5W+to/jLV/NO1yr8DdT8W+Fvih4n+D/ijxFdeJfsdmmr6Jqd+5e4kt3baySsSS21yBnPY9BgDkPij4F+MfhDwTqXxRn+NGr3XiTTGF/caZBuTSTCoUNCkOdpxydxUbscqGO6u11EMv7b2mGNFw3gaTzD3x9qbH64rzz9pPVfjndW2tab4n8IwQ/CyDUle/v9CljN/caasmeQ8zEHbgt+7UZXkhc1k23GLTtJp6vbSTV39yv3s/M1UUpST1WmnXWKdl97PpvwXq7eIPB2i688IhbUbCC6aMHhDJGGIH0zXBftBeLfEmlx+HfBfgeeG28UeK742lrdSKHFnAi75p9p4O1fX19q7zwRqGi6r4O0bUfDpU6PcWUT2OFxiEoNgx2wMDHbFeDftBN42uP2lfAlj4BbRY9c/sO/NtPqxfyLfeCHkwuSWAUYG1hk8gjOLrW9ry20benom7fhYypNqlzX1stfN2V/xv5nf/AAv+FfiLwT4jt9Uufix4t8TWrWBt72x1mdriOWclT50W5j5IGD8vzHnljXN/te+KvEFn4Zt/CHg3VLnTdbvre51O5u7WRkltbG0iMsjBkIZC7BEB75YVD4L8T/FbwP8AGjSfh/8AE3xBpvinTfElvNJpWqQWiWssUsKBnjdEVVx19Scqdw5UZUC/8Jn4W+MPxbnYy2t5o1/ovh8kAhbC3ikDup64kmDN/wABrOs24Xvok39z2/8AAvwubUEudK2raX39fuT+Z6Z8MbvxLrH7O2gXmn6ikviS78OxNb3moM0im5aEbZJTglvmwScEn3rxn4leH/ih8GLLSPiT/wALc17xTImpxxa3pt+xFlPHNJ/yxh3FYgOFwBxnKlQNte3fs8Z/4UR4Ix1/sO1/9FivnX4qeIPi7Jq/h68+Pfg+DS/hzpuspLdyeH2SQTSDPkNMDNI3lBgMjCZDEcttFdFWyxTt/N8rX1Xz289DCneWH+XzvbT7vwPsZTuUN6jNLTIZY5oUmhdXjkUMjKchgRkEU+smUndHwR8Zz/xdjxTj/oKTf+hmuSQ7enSuu+NWP+FreJ+3/Ezm/wDQjXHKeenvQM0xefuwN3NVmlVss2Krn73B/Kmbsnkn86ALgkQDNJcXAMRCnmqRJ96Yx/L3oAKsI4EYHfn+dVhjrmnc/jQA92yelMU8fWmseaRWOcEkc0APc/KcelRA85J+tOkzjjmmkcdqAJ0GRn2/OkJ57cGmKeKT15FAE4+6KHPy/h6VEp4/wpGPqT+dADN1bGlSRpa4YjNYx6nAJqxC7KvDGgDQlmUuTnvTVkUHrVFpKbuJ70Aactwq2rAjtxz1rGLHcalZm2Y3dOgNQHGSetAF2B18ketMZ/mPWolbjFDNn6mgCUMoHXvSXLrgc8jpUJ/GmynjnmgBgbnPWrKMoQDPWqg6n0zUqdKAJWb3oVlJ68fSo+1IvXHagCZ2ymKZGdrgnimk9aQHkCgD2Tw3rWnjw/AZriNGRdrKeuauw6ppdwNxnXivILS4ZYAgkbHpmpBcOCdrsB6A0AeuC/0tXybiMfnWL8QNYsJdBe3ilDu5GNoPGK89W5m3cyuf+BGoL6dn+XcxHcE0AQQfLdRsegYV6d/aWl/2ZEqsocKeK8rDfMOeferwndlA3HH1oA6e5urWRiVkXv8AjTYp7RZAQ6qetcq8rEAZIwfXrTBI+777Y9jQBr+KrmO5lGw5x1xUvgCSOHxFbmVsKWxz9KwpXyeST260WskkcyOjMpB6g4oA94vfski/wknpzWNcWduTn5fzrzr+2L7HzXUp44w5pp1i/wAY+0Sn/gZoA9S0f7JHNgsoIFeb/EaaGXxHcGEgqDjIHfFU11S8zxcSL77qyr+aSWZmd2Yk5JJ60Aafhby/th8wgr/+utzUEikcFAO9cdaSPG4ZW21a+3XCfxvz70Abf2Zeu3jjpV62tYY7OVto+73rmRqcxHLN+FK2oXDRFPMYAjHWgChf/wDHxJjH3jWroSI0BZqxWOWyeT61btLh4UKrwM0AbMkasx478U1bfnsfes+O/fHUn1p66g2MD86ANKWJVt2bHOK56UDzTgcbqu3F7I8ZXccHjrVBic9+tAHq/grTYLjw6CFBJyaoanoWJTiPAz61jeGvEk2m2gtzuK56VsTeLrWQfNEw9elAEFvojeaN0fH1pnizSIbXRzOseGx1q6niqxCjKtnjHArL8VeIYb7Tjbxg8+tAHHWq+ZeRof4mA/M16j/YCRWcJEfJUZ5ryy2by7uJs8K4PWvZbPxNpU9lE0jlG2jIYc9KAOK1nSZEnZliZgTxjtUNrpErrtaLnvmvQftGmXYBV4yPXipo4LJOfk+tAHk/iPTvsce4x46d6xbGBprtI1G5mbp613nxQkt9qRwlCRjOK5bwa0X/AAkdn523Y0gByKANeXw3cJBnymGBk5NZT6XID9w5z617PPbK0YX5WBHQis2TRIWH3UP1FAHlUGmSlseWfzqprVqbZkBXGRx9a9gtNDiSZeFP4VwPxQt47fVRHHj7mTjpmgDkYAWO1RmrMsDqoypAqTw2iSagI3xz69OtdNqOnrjCYI64oA41kbBpIo3Z8bTXQf2dyfu1ZtdNUKzkDODQByco2ybTV6xtWnXKruFV9TG28YccdMV2vw209LxJCyo20A80AczLZsg+6c1WkhdT9013+taSFuuI15J+XFZM+l7twWNc9qAOT2NgjBzVeTr+NdjFo7BGaRRgCuUvFEc7LQB94fs/f8ka8M/9ef8A7Ma0vib4wXwZodneR2I1C9v9SttNsrQz+V5s00gX721sBV3MeDwprO+AA2/Bzw0P+nMf+hGsD4rSNqHxx+Ffh/LeSlxf6rKuDgmGDbGfwaU/5NC+KK8/w3f4Jg/hb8n9/T8bHrI6Vy3hLxgut+L/ABV4ZuLAWV74fuYUwJ/M+0QSxB45h8o25+dSvOCh5rqa8mldtL/axiVSwh13wkd6jODLbXHBPb7spH/66I/Gl3v+Cv8Apb5g/hb7W/NL9b/I9ZoorxzxlrnxC8afE7UfAfw78Q23hOz8PwQzaxrUunpeyPNMpaO3jik+TG35mbOenToy62Q7aNnsdFeFfFa7+MXh34deEtA0vxppj+M9T1/+z21lrGNIp4iJ2QvGY3WMlVTcFU4IIBI5PRfA/Q/jbpN7qb/Fjxlomv28kcYsI9PhVDE4J3liIIuo2469+lUtW/L/ACT/AFFLS3n/AJtfoep0V8ueOdJ/ay8PaVrfiKT4r+EYtI0+Ka72m0i8wQoC2MGzxuwMYz1710fgHxH40vvF/wAHz4l1q6kudW8NX95qMSHyYp3IiaNniXCblVv7vBzjFKHvf15N/own7v8AXml+qPoCiqmkanpusafHqOkahaahZS58u4tZlljfBIOGUkHBBH1FF1qmm2uoWmnXWoWkF7e7/slvJMqyT7Bl9ik5baCCcZx3oAt0UUUAFFFFABRRRQBhfEPw7F4u8C654Xmk8pNUsZbXzMZ2F1IDY9jg/hXzl8Lv2gtJ+F/gsfD34s6VrGkeJPDFv9lijitDIuoRIdsXlHIGSoGCxCMAGDc4H1VRSV035/pe35sbs0r9P6f5Hzt8V/EWp+LPAnwt8Qat4du/D0138QtPaOwu8iZIhLKI2cEDazKA2O2e/Wt/9p7/AJD3wm/7Hi0/9AevaqKtNK1uklL7uXT/AMl389iZXkmn/K19/N/nt5bnjkv/ACejB/2IDf8ApdV79on4neB/BnhTVfDviTXPsOp6to9yLGD7JNJ5pZGQfMiFV+Y4+YivVaKynHnpqn01/Ft/qaKdqnP6fgkv0PD/ANkT4jeDfEPw18PeDdH1g3Wu6Po8Rv7X7LMgh2kKfnZAh5IHBNRfEdF8b/tSeCPCKjzLHwpaS+IdQHVfOYhLdT/tBgG+jGvdaK2lLmqKfnf562+52fyMox5YOHlb5aX+9XXzOb+KPipfA/w+1vxa1g+oDS7Vrj7MkmwykdBuwdo55ODgZ4NZl38T/DGj/C7SPiF4quJND0vUra2mw8Mk7RNMgZUIjUseuM47dq7eis9dfl+t/v8AwsV2+f8AwPu/U+Wv2bvjB8Oh8RPHGnf8JCTdeKPFbTaNGLG4P2lHVVU58vCZP9/bjvXoXij9pD4b+E/Eeu+HfFcuraNqekuVWGXT5HF8uCytCyAjBGMF9gyeuOa9jootaKiuit9ySXz0Dq2+rv8Ae23+f/BPFv2VdN1e4sfFvxC1nTJ9Kk8Zay2oWlnOMSR2gGIiw9SCT7jB71xnxe8V6p8U/gK3ivSfDNyIPDni1Zb7T0kE7XVraSEOw+UcHcGIwcbW5OK+ifFcWsXHhjVIPD8ltFq8tpKllJcsyxJMVIRmKgnAODwD0rM+FvhCy8B+ANH8KWOClhbhJZB/y1lPzSSH3Zyx/GhrXTTlUbfK1vu5de9+gdNdea9/ne/3309D58+Nvxe8F/GbwDbfDz4cyX+t+JNcu7Xy4FsJYzYBJFkeSRnUKAoBBKlgOTnHNbvjfXrP4MftIP408UC5i8K+LNGisrjUo4GkWC9g+7vVAWOUXjAzycDCnH0ZRT2ace7f3q35fiG6tLtb8b/mj57+E+rSfED4s+MPjRpOk3s2h2OjjRvD/mx+U2o7GMkroCMgF1CgkZ+bBGQVGb49/aX8B+IPhpq2gaTp+uT+MNVt59LTw3Lpsn2mO4kDRbXwNhAPZWLHgbQcgfS1FKUVKPI/htbz6t6+d+2nQpSalzre/wCiS+6x5LoM958FP2XrO51Wx+33vh3R1kuLVZ9gaQnJj34bABfGcEccCuW+NeuSaD4i+F/xxm027Gi2kL2+sxxxmV7OC8iXa7Y7KxwTjkkDqQK9M+Mfg298eaFpvhtZraPR5dUt59aSV2Dz2kR8wxIADks6xg5I4z34rtkVURURQqqMAAYAHpVOTlJ1Ot/01++9vKxnGKjFU+ltf0+atf5o+cdP8Sab8c/j/wCHdT8JLd3fhDwhY3bXGrG3eFJrq5jEfkp5gByq4bkdjxjBPMfEP9kL4a+HfAPiHX7LXPFsl1pumXN3Ck11blGeOJnUMBACRkDOCPrX1tRUSj7vLHTz+bf6mkZe8nLVdj5+/Z18P6f8Kf2cE8XaFYa1r1zqljb6xeWCuryM5jUOsCqg6LkgHJOMZ9OW+NHxu8H/ABc+Gn/CvPhzDqOu+JfE5ghSyNjIhsQHSRmmZht+UKclCyjBJOBmvqqirqWqTbktNNPTpf7kRTvTiuXddf1/UoeHNPbSfD2m6W0nmmztIrcvz8xRAueee1X6KKcpOTcn1FGKilFdD4G+NbZ+LHigH/oJz/8AoZrjlOD83Wuw+NP/ACVnxT/2FJ//AEI1xhPuRUlFg8DmoWPBx+ZqRG3Ic1E3X/PvQA1s57+ppfQe+DTT2+tKOlACcnmnZGf8aZ070pLAZBP1oAGwKiDHI7UpyTmm8Z96AHsxoz2zzTTz0pRx0/SgBwPHakB7UlKPxoAcGpC3+cUY5pDQAA5/w6U9entUXf0+tPHTrigB5PGf1NJmm5o+poAVjx6VF3pzH+dNBGR/KgCQZxxTe+aO1NJ9aAHs3yio5WJHHWgn/CmE0AKDjBqVfu1BUqdKAHH8BzSdxjFN3ZwaFPGexoAc/Q801T1obpTR1oAnVzx1HrUnm8elVg30pQ3IoAs7znvjFRyvmo93YU0tx6UAKrHcDU4c461VXrn9ak/AZoAkJyaFIzioiaB6/wCTQA9m3UqHb2zTM/lSZoAsiQ55/WlaQ/Sq4bscml3LjJoAlEnt+tQyOSxzn86eRFsJ3YNQsefbvmgCSPnoaeWNRREbvanMRngUAOzg9/zp247SB+dQh/QU4txQA09SMjNSpwPWoA3zdKkVuM5oAkHAzzSjpjNMJ/HvSqwznjntQA5m4qPmgtn3pB3oAtwudvWlL4P196ro3HShn/GgCUMR0ziklY7OtRhuO/NNkYkUAICcir6SsFHOMe9Zqt8wNTBxgHp+NAF5Ly4QfJM6n2YirCapf7f+PqYf9tDWQT7mnBuBjNAE+pXU03+tkZ/djmqsEjRTo6cMpyCOMGmyvmmRna/NAHbW/i7VEiRTPIQB3Y5q1F421HZyit77ua4oScdenpSwt5kqqzfKTQB6FJ4n1EWYlGcsuQVNcN4gv57+6aW4Ys3fJzW/Jc28elrHH0BzknrXIXkm6d/Qsf50ALZTNDOJFPIrWGtz7vmyeO7VgxMA5P8AkVNuHAxQBsNrbZJ24P1p516TYVC9R61hblpS3y0AJdSeZLuP863fCGuzaTOzRgkNjI3Y6VzhOW4NT2/y/n60AdvfeLGuZfMZMc/3s0QeIIGkBaL9a41268Uzdzu4JoA7i812AWzqiYyMda4i5fdOX9TQW46flUDNlj2NAH358ADu+Dfhk/8ATmP/AEI1zXjjEP7U/wAO5ZGCrPo2pwx57uBGxH5fyrov2ev+SMeGP+vMf+hGsP4+/wDEn8SfDrxueIdJ8QC0un6COC8jMJYn0DeX+lEfjj62+9OP6g/gl6X+7X9DV8QeEvide+OP7W0n4uHSvD/nxP8A2KPDltMfLXbvTz2O/wCbDc443cdKxfFQWb9q/wAFxq+Xt/DmoSuoGcK0kagn05z+VevV5N4UU69+0x4u1xXV7bw/pFrokRAOPNkY3Eoz0yPkB/CiOk4rtf8A9Ja/Nr7wnrGT72/9KT/K56zXy54X034v698Q/iqvgHxFoXha0XxDJvvbmy+03U88cKrHDtYGNYSNpL7SwJ43civqOvAbzWNf+EPxT8ZXC/D/AMWeKtF8TyR6pZT6DYG6MNyIwksUoBGwEqCDzweAecRtO77NfO6f6MreOndfqv1KN7/wsv4z/CbR7zQ7rRfDvjrwx4lkS8kn3G2We3WSNmQbJM53qcEEdeeldF8HfGHxK0z4hSfC/wCLUmjX+rHS/wC0tP1bTQVW6jEhV1ddqjcCR0ReF6HOazvAuo+LPhL8OdOv9c8A+IfEF74i1W81LWLfQ4vtNxp0kx3ovlA/OMAKTuAUjvkA3PhqviTx/wDG64+Juq+FNa8LaHpeknSdKtdYi8i7uHdw8srRdUA4UckHggnkDWN+a3zl5Pl6f9vW239DOTTjf/wHzXN1+V9/zL/7Uk0+p+G/D/w+s9xn8X61BYzBG2sLRD5s7Dv91AD7NXPfHbwXY+Mfjh8OfCt3dXNnpL6ZqH2uG0cxm4gQwkwFlIKo2ADjnGQMZyOmfSdX8QftRrq17p97DofhXRPLsJ5IHSKe7uT+8ZHI2vtjG04JwcVk/Hd/GOkfGHwR4v8ADHhW/wDENrpGn351KG2hZmaFzCGWMgYM2MsqEgtsIFRC3uN9W3+DSv5aX+Zc7+8l0S/Fpu3nrb5GR4F8M6T8L/jv4m8CeFY5rXw9rHhQawlk07yrbzxyGFipdi3zA5OSe3YAV554W+CnhvVv2WD8QNRu9RufFsGjPf6bqRu5E+wLbgtFDEits2gR9SCcsxyDjHqnw9/t7xr8TvFnxP1bwprPhnTYdCXRdJttZtjBdyLkyyyNGfujcQByQfXg15d4D8ZfECb9mm1+G1j8N/EOoahq+nmz0rV7K2L6d9lnYqXnmz+6dAXBBGPlBJANJqTg0vjsrffO2ve1vRfMacVUi38N3f5KF/le/qz6m+GOszeIvhz4b165GJ9R0u3upeP4njVj+proqyfBmjR+HfCOj6BEwZNOsYbUEDAPloFz+la1bVXF1JOO1zGkmoRT3sFFFFZmgUUUUAFFFFABRRRQAUUUUAFFFFABRRRQAUUUUAFFFFABRRRQAUUUUAFFFFABRRRQAUUUUAFFFFAHwL8bMD4s+KG/6ic2f++zXFk12PxtbPxZ8Uj/AKic/wD6Ga40jIH50APhODnOBilkB3emaanWpTtKbep7UAQj8f8AGlJ4Pp7UHr0pO/JFAB3GaTqPr2pG547+1H0zQA1untTO3pT3PG09PemZ46UAL+VIDzTT7Ud+BQA9KcvBpueR2NSbWCAkcHke9ADe3qKaTxTifxpjUAKOM4I+lG7ikbg0nvwKAHZ9ORRn60n+c0m7NACnJGMd6Sjtx3pvfpQA8Hj8aQmkyQT0zSZ59aAFPSk4/wAmkJGRSN60AGfwpwNM79OcUc4oAcW9x+VIGFNz16UE5P8AhQA5m4HakDfXNIx/KkBoAlz/AJFLxnrTM8f/AFqaaAHjH4exoOePXvTQfajdjrQBIEx8x4/SlzxSmTK4ApoPpnFACnJb8euaN30NHWmnoOaAFJ+lJmkz+BoyKAFLHpRmkpCfxoAcxyM/yppPFHak/U0APFHOecU0dKUHng5oAXPp60uetN570p/DBoABwevvT1zUVPQ8DGDQBJR2pCeRRmgBc/jSD8MUZ47Un40AOBOBn9KUnmkzxQ3Q0AA+gIpDyMc4pvPTqBRmgAPWl3Yx9KZ/nFKelADs8ZPSjPPXNMPejt0oAVvfmkzSGkJ4x37UASK/ajfmmdhyaN1AFhrqXythb5cAVXakzSMxoABwT2p244pg60p56+lAC7v/ANdBbn/69Nbr0pM0ALnB69KfE5X09aipQaAJzIcUnmZqLOTjqKM0AS+ZnjqKbnkf5xTe1L3oA+/f2ev+SL+GP+vP/wBmNdxeWtteW7W95bw3ELEFo5UDqSCCMg8cEA/UVw/7PP8AyRfwx/15/wDszV3tABUNta2ts8z29tDC08nmzGNApkfAG5sdTgAZPYCpqKACiiigAooooAKKKKAINRha40+5t0IDSxMik9MkEc1y3wW8L6h4K+FugeFtUmtZr3TrUQzPbMzRs2SflLAEjnuBXYUULS/nb8L/AOYPW3lf8bf5BRRRQAUUUUAFFFFABRRRQAUUUUAFFFFABRRRQAUUUUAFFFFABRRRQAUUUUAFFFFABRRRQAUUUUAFFFFABRRRQB4N40/ZxtfEnivVNebxbNbNf3L3BiFiGCbjnGd4z+VZA/ZWs8H/AIrWf/wXD/45X0hRQB83j9la0B48bT/+C4f/ABylH7LFqDn/AITaf/wXD/45X0fRQB84N+yvaH/mdZ//AAXD/wCOU3/hlWz/AOh2n/8ABcP/AI5X0jRQB82n9lSz/wCh2nz/ANg0f/HKX/hlW0/6Haf/AMFw/wDjlfSNFAHzcf2VbMjH/CbT/wDguH/xym/8MpWeMf8ACbT/APguH/xyvpOigD5r/wCGUbPj/it5/wDwWj/45R/wyjZ/9DvP/wCC0f8AxyvpSigD5s/4ZSs/+h2n/wDBcP8A45Sj9lS0xj/hN58f9g4f/HK+kqKAPmw/sp2ec/8ACbT/APgtH/xyg/sp2ZH/ACO1x0/6Bw/+OV9J0UAfNn/DKVnjjxvcD/uHD/45Qf2UrP8A6Haf/wAFo/8AjlfSdFAHzZ/wylZ4/wCR2n/8Fw/+OUn/AAylaf8AQ73H/guH/wAcr6UooA+az+yjZ/8AQ7z/APgtH/xykP7KNn/0O8/X/oGj/wCOV9K0UAfNf/DKNn/0O8//AILR/wDHKT/hlCz/AOh3n/8ABav/AMcr6VooA+aj+yfZH/md5/8AwWj/AOOUn/DJ9nnP/Cbz/wDgtH/xyvpaigD5pH7J9nn/AJHef/wWj/45Tn/ZQsWPHja4HH/QOB/9qV9KUUAfNH/DJ9n/ANDxP/4LR/8AHKX/AIZPs/8AoeLj/wAFo/8AjlfS1FAHzR/wybZ9vHE4/wC4aP8A45R/wybZ4/5Hif8A8Fo/+OV9L0UAfNP/AAyfZ4x/wnFx/wCC4f8Axyk/4ZOs/wDoeJ//AAWj/wCOV9L0UAfNH/DJ1n/0PE//AILR/wDHKP8Ahk6z/wCh4uP/AAWj/wCOV9L0UAfNP/DJ9nn/AJHi4/8ABaP/AI5Sj9lGzH/M7z/+C0f/AByvpWigD5q/4ZRtP+h4n/8ABaP/AI5Sf8Mn2ec/8JxP/wCC1f8A45X0tRQB80/8Mn2f/Q8XH/guH/xyj/hk+z/6Hi4/8Fo/+OV9LUUAfNP/AAyfZ/8AQ7z/APgtH/xyj/hk+y/6Hef/AMFo/wDjlfS1FAHzT/wyfZ/9DxP/AOC0f/HKD+yfZ/8AQ8T/APgtH/xyvpaigD5pH7J9nj/keJ//AAWj/wCOUv8AwyhZ/wDQ7z/+C0f/AByvpWigD5q/4ZQs8f8AI7z/APgtH/xyj/hlCzz/AMjvPj/sHD/45X0rRQB81H9lCzx/yO9x/wCC0f8Axygfso2YP/I7z/8AgtH/AMcr6VooA+bP+GUrP/odp/8AwXD/AOOUf8Mp2f8A0O0//guH/wAcr6TooA+az+ylZn/md5//AAWj/wCOUD9lK04/4ref/wAFo/8AjlfSlFAHzZ/wynaf9DvP/wCC0f8Axyj/AIZStP8Aod7jp/0Dh/8AHK+k6KAPmv8A4ZRs/wDodp//AAXD/wCOUf8ADKNn/wBDvP8A+C0f/HK+lKKAPmr/AIZRs/8Aod5//BaP/jlL/wAMo2f/AEO8/wD4LR/8cr6UooA+aj+yjZ/9DvP/AOC0f/HKD+yhZ/8AQ8XGf+wcP/jlfStFAHzSf2T7PH/I7z/+C0f/AByj/hk+z/6Hif8A8Fo/+OV9LUUAfNI/ZPs/+h3n/wDBaP8A45R/wyfZ/wDQ8XH/AILR/wDHK+lqKAPmk/sn2f8A0PE//gtH/wAco/4ZOs/+h4uP/BaP/jlfS1FAHzT/AMMnWX/Q73H/AILh/wDHKQ/snWef+R4n/wDBaP8A45X0vRQB8z/8Mm2f/Q8T/wDgtH/xylH7JtmP+Z4uP/BaP/jlfS9FAHzOf2TbP/oeJ/8AwWj/AOOUo/ZOs8Y/4Tic/wDcNH/xyvpeigD5o/4ZNs/+h4n/APBaP/jlA/ZOs/8AoeLg/wDcNH/xyvpeigD5p/4ZPs88eOLjH/YNH/xyk/4ZOs8Y/wCE4n/8Fo/+OV9L0UAYXw/8Or4S8G6Z4cS7N4thD5QmMewvyTnGTjr61u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
          <p:cNvSpPr>
            <a:spLocks noChangeAspect="1" noChangeArrowheads="1"/>
          </p:cNvSpPr>
          <p:nvPr/>
        </p:nvSpPr>
        <p:spPr bwMode="auto">
          <a:xfrm>
            <a:off x="4946893" y="2583500"/>
            <a:ext cx="304800" cy="24685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3">
            <a:extLst>
              <a:ext uri="{FF2B5EF4-FFF2-40B4-BE49-F238E27FC236}">
                <a16:creationId xmlns:a16="http://schemas.microsoft.com/office/drawing/2014/main" id="{F648219E-C37C-564F-BAEF-0698463F833F}"/>
              </a:ext>
            </a:extLst>
          </p:cNvPr>
          <p:cNvPicPr>
            <a:picLocks noChangeAspect="1"/>
          </p:cNvPicPr>
          <p:nvPr/>
        </p:nvPicPr>
        <p:blipFill>
          <a:blip r:embed="rId2"/>
          <a:stretch>
            <a:fillRect/>
          </a:stretch>
        </p:blipFill>
        <p:spPr>
          <a:xfrm>
            <a:off x="80765" y="3933778"/>
            <a:ext cx="2587892" cy="2878433"/>
          </a:xfrm>
          <a:prstGeom prst="rect">
            <a:avLst/>
          </a:prstGeom>
        </p:spPr>
      </p:pic>
      <p:pic>
        <p:nvPicPr>
          <p:cNvPr id="9" name="Picture 8">
            <a:extLst>
              <a:ext uri="{FF2B5EF4-FFF2-40B4-BE49-F238E27FC236}">
                <a16:creationId xmlns:a16="http://schemas.microsoft.com/office/drawing/2014/main" id="{5A1FAB69-20A3-FD4E-9BE8-D1A3EE8D0B03}"/>
              </a:ext>
            </a:extLst>
          </p:cNvPr>
          <p:cNvPicPr/>
          <p:nvPr/>
        </p:nvPicPr>
        <p:blipFill>
          <a:blip r:embed="rId3"/>
          <a:stretch>
            <a:fillRect/>
          </a:stretch>
        </p:blipFill>
        <p:spPr>
          <a:xfrm>
            <a:off x="8683205" y="4005351"/>
            <a:ext cx="3265845" cy="1951661"/>
          </a:xfrm>
          <a:prstGeom prst="rect">
            <a:avLst/>
          </a:prstGeom>
        </p:spPr>
      </p:pic>
      <p:sp>
        <p:nvSpPr>
          <p:cNvPr id="14" name="TextBox 13">
            <a:extLst>
              <a:ext uri="{FF2B5EF4-FFF2-40B4-BE49-F238E27FC236}">
                <a16:creationId xmlns:a16="http://schemas.microsoft.com/office/drawing/2014/main" id="{A7A17D9E-32F0-B743-96A1-9AF9A0A028B3}"/>
              </a:ext>
            </a:extLst>
          </p:cNvPr>
          <p:cNvSpPr txBox="1"/>
          <p:nvPr/>
        </p:nvSpPr>
        <p:spPr>
          <a:xfrm>
            <a:off x="5176308" y="2456391"/>
            <a:ext cx="1828800" cy="1828800"/>
          </a:xfrm>
          <a:prstGeom prst="rect">
            <a:avLst/>
          </a:prstGeom>
          <a:noFill/>
        </p:spPr>
        <p:txBody>
          <a:bodyPr wrap="square" rtlCol="0">
            <a:spAutoFit/>
          </a:bodyPr>
          <a:lstStyle/>
          <a:p>
            <a:pPr algn="l"/>
            <a:endParaRPr lang="en-US"/>
          </a:p>
        </p:txBody>
      </p:sp>
      <p:sp>
        <p:nvSpPr>
          <p:cNvPr id="15" name="TextBox 14">
            <a:extLst>
              <a:ext uri="{FF2B5EF4-FFF2-40B4-BE49-F238E27FC236}">
                <a16:creationId xmlns:a16="http://schemas.microsoft.com/office/drawing/2014/main" id="{2C366B3F-FA4A-B04A-B407-06BC88DBDF18}"/>
              </a:ext>
            </a:extLst>
          </p:cNvPr>
          <p:cNvSpPr txBox="1"/>
          <p:nvPr/>
        </p:nvSpPr>
        <p:spPr>
          <a:xfrm>
            <a:off x="5176308" y="2456391"/>
            <a:ext cx="1828800" cy="1828800"/>
          </a:xfrm>
          <a:prstGeom prst="rect">
            <a:avLst/>
          </a:prstGeom>
          <a:noFill/>
        </p:spPr>
        <p:txBody>
          <a:bodyPr wrap="square" rtlCol="0">
            <a:spAutoFit/>
          </a:bodyPr>
          <a:lstStyle/>
          <a:p>
            <a:pPr algn="l"/>
            <a:endParaRPr lang="en-US"/>
          </a:p>
        </p:txBody>
      </p:sp>
      <p:sp>
        <p:nvSpPr>
          <p:cNvPr id="16" name="TextBox 15">
            <a:extLst>
              <a:ext uri="{FF2B5EF4-FFF2-40B4-BE49-F238E27FC236}">
                <a16:creationId xmlns:a16="http://schemas.microsoft.com/office/drawing/2014/main" id="{A917B707-4561-9E40-A383-091CC12FF045}"/>
              </a:ext>
            </a:extLst>
          </p:cNvPr>
          <p:cNvSpPr txBox="1"/>
          <p:nvPr/>
        </p:nvSpPr>
        <p:spPr>
          <a:xfrm>
            <a:off x="2082654" y="3973250"/>
            <a:ext cx="3850770" cy="1000274"/>
          </a:xfrm>
          <a:prstGeom prst="rect">
            <a:avLst/>
          </a:prstGeom>
          <a:noFill/>
          <a:ln>
            <a:noFill/>
          </a:ln>
        </p:spPr>
        <p:txBody>
          <a:bodyPr wrap="square" lIns="91440" tIns="45720" rIns="91440" bIns="45720" rtlCol="0" anchor="t">
            <a:spAutoFit/>
          </a:bodyPr>
          <a:lstStyle/>
          <a:p>
            <a:r>
              <a:rPr lang="en-US" sz="1100" b="1"/>
              <a:t>Figure 1. Features of Retroelements used in the Halo Lab</a:t>
            </a:r>
            <a:r>
              <a:rPr lang="en-US" sz="1200" b="1"/>
              <a:t>.</a:t>
            </a:r>
            <a:r>
              <a:rPr lang="en-US" sz="1200" dirty="0"/>
              <a:t> </a:t>
            </a:r>
            <a:endParaRPr lang="en-US"/>
          </a:p>
          <a:p>
            <a:r>
              <a:rPr lang="en-US" sz="1100"/>
              <a:t>A</a:t>
            </a:r>
            <a:r>
              <a:rPr lang="en-US" sz="1000"/>
              <a:t>. </a:t>
            </a:r>
            <a:r>
              <a:rPr lang="en-US" sz="900"/>
              <a:t>The canonical structure of a common SINE. B. The canonical structure of a common LINE that contains two ORFs which encode enzymes that aid in the mobilization of both SINEs and LINEs. A. Structure of 7SL derived SINE, </a:t>
            </a:r>
            <a:r>
              <a:rPr lang="en-US" sz="900" i="1"/>
              <a:t>Alu. </a:t>
            </a:r>
            <a:r>
              <a:rPr lang="en-US" sz="900"/>
              <a:t>B. Structure of 7SL derived mouse B1 SINE. C. Structure of tRNA derived mouse B2 SINE. D. Structure of tRNA derived canine SINE, </a:t>
            </a:r>
            <a:r>
              <a:rPr lang="en-US" sz="900" err="1"/>
              <a:t>SINE_Cf</a:t>
            </a:r>
            <a:r>
              <a:rPr lang="en-US" sz="900"/>
              <a:t>.  </a:t>
            </a:r>
            <a:endParaRPr lang="en-US"/>
          </a:p>
        </p:txBody>
      </p:sp>
      <p:sp>
        <p:nvSpPr>
          <p:cNvPr id="17" name="TextBox 16">
            <a:extLst>
              <a:ext uri="{FF2B5EF4-FFF2-40B4-BE49-F238E27FC236}">
                <a16:creationId xmlns:a16="http://schemas.microsoft.com/office/drawing/2014/main" id="{300C8E87-8B98-A04F-9891-FE106F7807E8}"/>
              </a:ext>
            </a:extLst>
          </p:cNvPr>
          <p:cNvSpPr txBox="1"/>
          <p:nvPr/>
        </p:nvSpPr>
        <p:spPr>
          <a:xfrm>
            <a:off x="5171016" y="2456391"/>
            <a:ext cx="1828800" cy="1828800"/>
          </a:xfrm>
          <a:prstGeom prst="rect">
            <a:avLst/>
          </a:prstGeom>
          <a:noFill/>
        </p:spPr>
        <p:txBody>
          <a:bodyPr wrap="square" rtlCol="0">
            <a:spAutoFit/>
          </a:bodyPr>
          <a:lstStyle/>
          <a:p>
            <a:pPr algn="l"/>
            <a:endParaRPr lang="en-US"/>
          </a:p>
        </p:txBody>
      </p:sp>
      <p:sp>
        <p:nvSpPr>
          <p:cNvPr id="18" name="TextBox 17">
            <a:extLst>
              <a:ext uri="{FF2B5EF4-FFF2-40B4-BE49-F238E27FC236}">
                <a16:creationId xmlns:a16="http://schemas.microsoft.com/office/drawing/2014/main" id="{2EBAB60D-F276-364B-8BAD-DB9EBD97B30E}"/>
              </a:ext>
            </a:extLst>
          </p:cNvPr>
          <p:cNvSpPr txBox="1"/>
          <p:nvPr/>
        </p:nvSpPr>
        <p:spPr>
          <a:xfrm>
            <a:off x="2735042" y="5101018"/>
            <a:ext cx="1766574" cy="1708160"/>
          </a:xfrm>
          <a:prstGeom prst="rect">
            <a:avLst/>
          </a:prstGeom>
          <a:noFill/>
          <a:ln>
            <a:noFill/>
          </a:ln>
        </p:spPr>
        <p:txBody>
          <a:bodyPr wrap="square" lIns="91440" tIns="45720" rIns="91440" bIns="45720" rtlCol="0" anchor="t">
            <a:spAutoFit/>
          </a:bodyPr>
          <a:lstStyle/>
          <a:p>
            <a:r>
              <a:rPr lang="en-US" sz="1200" b="1" dirty="0"/>
              <a:t>Figure 2.  Model for SINE </a:t>
            </a:r>
            <a:r>
              <a:rPr lang="en-US" sz="1200" b="1"/>
              <a:t>(</a:t>
            </a:r>
            <a:r>
              <a:rPr lang="en-US" sz="1200" b="1" i="1"/>
              <a:t>Alu</a:t>
            </a:r>
            <a:r>
              <a:rPr lang="en-US" sz="1200" b="1"/>
              <a:t>)</a:t>
            </a:r>
            <a:r>
              <a:rPr lang="en-US" sz="1200" b="1" dirty="0"/>
              <a:t> </a:t>
            </a:r>
            <a:r>
              <a:rPr lang="en-US" sz="1200" b="1" err="1"/>
              <a:t>Retrotransposition</a:t>
            </a:r>
            <a:r>
              <a:rPr lang="en-US" sz="1200" b="1" dirty="0"/>
              <a:t>.</a:t>
            </a:r>
            <a:r>
              <a:rPr lang="en-US" sz="1200" dirty="0"/>
              <a:t> </a:t>
            </a:r>
            <a:r>
              <a:rPr lang="en-US" sz="900" dirty="0"/>
              <a:t>The mobile element, LINE is </a:t>
            </a:r>
            <a:r>
              <a:rPr lang="en-US" sz="900" err="1"/>
              <a:t>trancribed</a:t>
            </a:r>
            <a:r>
              <a:rPr lang="en-US" sz="900" dirty="0"/>
              <a:t> into its RNA intermediate, mRNA, in the ribosome. It is then translated on the ribosome, where endonuclease is produced and grabs onto </a:t>
            </a:r>
            <a:r>
              <a:rPr lang="en-US" sz="900" i="1" dirty="0"/>
              <a:t>Alu</a:t>
            </a:r>
            <a:r>
              <a:rPr lang="en-US" sz="900" dirty="0"/>
              <a:t> to transport for target primed reverse transcription in the nucleus. </a:t>
            </a:r>
          </a:p>
        </p:txBody>
      </p:sp>
      <p:sp>
        <p:nvSpPr>
          <p:cNvPr id="19" name="TextBox 18">
            <a:extLst>
              <a:ext uri="{FF2B5EF4-FFF2-40B4-BE49-F238E27FC236}">
                <a16:creationId xmlns:a16="http://schemas.microsoft.com/office/drawing/2014/main" id="{1771C7C6-52A0-A940-9DFF-BE23EFE49AA7}"/>
              </a:ext>
            </a:extLst>
          </p:cNvPr>
          <p:cNvSpPr txBox="1"/>
          <p:nvPr/>
        </p:nvSpPr>
        <p:spPr>
          <a:xfrm>
            <a:off x="5494447" y="2224278"/>
            <a:ext cx="2634957" cy="1169551"/>
          </a:xfrm>
          <a:prstGeom prst="rect">
            <a:avLst/>
          </a:prstGeom>
          <a:noFill/>
          <a:ln>
            <a:noFill/>
          </a:ln>
        </p:spPr>
        <p:txBody>
          <a:bodyPr wrap="square" rtlCol="0">
            <a:spAutoFit/>
          </a:bodyPr>
          <a:lstStyle/>
          <a:p>
            <a:pPr algn="l"/>
            <a:r>
              <a:rPr lang="en-US" sz="1000" b="1"/>
              <a:t>Figure 3. Mobilization rates vs. Percent Divergence of Retrotransposition Assays completed.  </a:t>
            </a:r>
            <a:r>
              <a:rPr lang="en-US" sz="1000"/>
              <a:t>The Retrotranspostion Assays in progress that are evaluating the SINEs secondary structure and their mobilization rates comparatively. This portion of research is not yet complete. </a:t>
            </a:r>
            <a:endParaRPr lang="en-US" sz="1400"/>
          </a:p>
        </p:txBody>
      </p:sp>
      <p:pic>
        <p:nvPicPr>
          <p:cNvPr id="22" name="Picture 22">
            <a:extLst>
              <a:ext uri="{FF2B5EF4-FFF2-40B4-BE49-F238E27FC236}">
                <a16:creationId xmlns:a16="http://schemas.microsoft.com/office/drawing/2014/main" id="{D1E93AFB-FD5F-4A4F-A02D-B56BF1D215B4}"/>
              </a:ext>
            </a:extLst>
          </p:cNvPr>
          <p:cNvPicPr>
            <a:picLocks noChangeAspect="1"/>
          </p:cNvPicPr>
          <p:nvPr/>
        </p:nvPicPr>
        <p:blipFill rotWithShape="1">
          <a:blip r:embed="rId4"/>
          <a:srcRect t="5305" r="16993"/>
          <a:stretch/>
        </p:blipFill>
        <p:spPr>
          <a:xfrm>
            <a:off x="8280502" y="1885324"/>
            <a:ext cx="3756273" cy="2090021"/>
          </a:xfrm>
          <a:prstGeom prst="rect">
            <a:avLst/>
          </a:prstGeom>
          <a:ln w="6350">
            <a:solidFill>
              <a:schemeClr val="bg1">
                <a:lumMod val="65000"/>
              </a:schemeClr>
            </a:solidFill>
          </a:ln>
        </p:spPr>
      </p:pic>
      <p:pic>
        <p:nvPicPr>
          <p:cNvPr id="8" name="Picture 5">
            <a:extLst>
              <a:ext uri="{FF2B5EF4-FFF2-40B4-BE49-F238E27FC236}">
                <a16:creationId xmlns:a16="http://schemas.microsoft.com/office/drawing/2014/main" id="{5FF52538-B7ED-D34B-B25C-789263C20CE3}"/>
              </a:ext>
            </a:extLst>
          </p:cNvPr>
          <p:cNvPicPr>
            <a:picLocks noChangeAspect="1"/>
          </p:cNvPicPr>
          <p:nvPr/>
        </p:nvPicPr>
        <p:blipFill>
          <a:blip r:embed="rId5"/>
          <a:stretch>
            <a:fillRect/>
          </a:stretch>
        </p:blipFill>
        <p:spPr>
          <a:xfrm>
            <a:off x="6513241" y="3302637"/>
            <a:ext cx="1684420" cy="2377240"/>
          </a:xfrm>
          <a:prstGeom prst="rect">
            <a:avLst/>
          </a:prstGeom>
        </p:spPr>
      </p:pic>
      <p:sp>
        <p:nvSpPr>
          <p:cNvPr id="24" name="TextBox 23">
            <a:extLst>
              <a:ext uri="{FF2B5EF4-FFF2-40B4-BE49-F238E27FC236}">
                <a16:creationId xmlns:a16="http://schemas.microsoft.com/office/drawing/2014/main" id="{97934DFE-BD39-3C4D-85F8-CA5833E0276E}"/>
              </a:ext>
            </a:extLst>
          </p:cNvPr>
          <p:cNvSpPr txBox="1"/>
          <p:nvPr/>
        </p:nvSpPr>
        <p:spPr>
          <a:xfrm>
            <a:off x="5490140" y="956328"/>
            <a:ext cx="6253665" cy="892552"/>
          </a:xfrm>
          <a:prstGeom prst="rect">
            <a:avLst/>
          </a:prstGeom>
          <a:noFill/>
          <a:ln>
            <a:noFill/>
          </a:ln>
        </p:spPr>
        <p:txBody>
          <a:bodyPr wrap="square" rtlCol="0">
            <a:spAutoFit/>
          </a:bodyPr>
          <a:lstStyle/>
          <a:p>
            <a:r>
              <a:rPr lang="en-US" sz="1600" b="1"/>
              <a:t>Specific Aims:</a:t>
            </a:r>
          </a:p>
          <a:p>
            <a:r>
              <a:rPr lang="en-US" sz="1000" b="1" u="sng">
                <a:effectLst/>
                <a:latin typeface="Calibri" panose="020F0502020204030204" pitchFamily="34" charset="0"/>
                <a:ea typeface="Calibri" panose="020F0502020204030204" pitchFamily="34" charset="0"/>
                <a:cs typeface="Calibri" panose="020F0502020204030204" pitchFamily="34" charset="0"/>
              </a:rPr>
              <a:t>Specific Aim 1</a:t>
            </a:r>
            <a:r>
              <a:rPr lang="en-US" sz="1000">
                <a:effectLst/>
                <a:latin typeface="Calibri" panose="020F0502020204030204" pitchFamily="34" charset="0"/>
                <a:ea typeface="Calibri" panose="020F0502020204030204" pitchFamily="34" charset="0"/>
                <a:cs typeface="Calibri" panose="020F0502020204030204" pitchFamily="34" charset="0"/>
              </a:rPr>
              <a:t>:</a:t>
            </a:r>
            <a:r>
              <a:rPr lang="en-US" sz="1800">
                <a:effectLst/>
                <a:latin typeface="Calibri" panose="020F0502020204030204" pitchFamily="34" charset="0"/>
                <a:ea typeface="Calibri" panose="020F0502020204030204" pitchFamily="34" charset="0"/>
                <a:cs typeface="Calibri" panose="020F0502020204030204" pitchFamily="34" charset="0"/>
              </a:rPr>
              <a:t> </a:t>
            </a:r>
            <a:r>
              <a:rPr lang="en-US" sz="900">
                <a:effectLst/>
                <a:latin typeface="Calibri" panose="020F0502020204030204" pitchFamily="34" charset="0"/>
                <a:ea typeface="Calibri" panose="020F0502020204030204" pitchFamily="34" charset="0"/>
                <a:cs typeface="Calibri" panose="020F0502020204030204" pitchFamily="34" charset="0"/>
              </a:rPr>
              <a:t>SINE mobilization in tissue culture. Linking the secondary structure of tRNA derived SINEs to their mobilization should provide insight on their mechanism to associate with the ribosome and hijack LINEs enzymatic machinery.</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900" b="1" u="sng">
                <a:effectLst/>
                <a:latin typeface="Calibri" panose="020F0502020204030204" pitchFamily="34" charset="0"/>
                <a:ea typeface="Calibri" panose="020F0502020204030204" pitchFamily="34" charset="0"/>
                <a:cs typeface="Calibri" panose="020F0502020204030204" pitchFamily="34" charset="0"/>
              </a:rPr>
              <a:t>Specific Aim 2:  </a:t>
            </a:r>
            <a:r>
              <a:rPr lang="en-US" sz="900">
                <a:effectLst/>
                <a:latin typeface="Calibri" panose="020F0502020204030204" pitchFamily="34" charset="0"/>
                <a:ea typeface="Calibri" panose="020F0502020204030204" pitchFamily="34" charset="0"/>
                <a:cs typeface="Calibri" panose="020F0502020204030204" pitchFamily="34" charset="0"/>
              </a:rPr>
              <a:t>Genotyping SINE_Cf. Determine the genetic polymorphism across 18 breeds of canine SINECf insertions. </a:t>
            </a:r>
            <a:endParaRPr lang="en-US" sz="900"/>
          </a:p>
        </p:txBody>
      </p:sp>
      <p:sp>
        <p:nvSpPr>
          <p:cNvPr id="23" name="TextBox 22">
            <a:extLst>
              <a:ext uri="{FF2B5EF4-FFF2-40B4-BE49-F238E27FC236}">
                <a16:creationId xmlns:a16="http://schemas.microsoft.com/office/drawing/2014/main" id="{E66ACFE4-EB98-A14F-B92A-484D16C3E9E2}"/>
              </a:ext>
            </a:extLst>
          </p:cNvPr>
          <p:cNvSpPr txBox="1"/>
          <p:nvPr/>
        </p:nvSpPr>
        <p:spPr>
          <a:xfrm>
            <a:off x="6613319" y="5717349"/>
            <a:ext cx="2020931" cy="1107996"/>
          </a:xfrm>
          <a:prstGeom prst="rect">
            <a:avLst/>
          </a:prstGeom>
          <a:noFill/>
        </p:spPr>
        <p:txBody>
          <a:bodyPr wrap="square" rtlCol="0">
            <a:spAutoFit/>
          </a:bodyPr>
          <a:lstStyle/>
          <a:p>
            <a:pPr algn="l"/>
            <a:r>
              <a:rPr lang="en-US" sz="1200" b="1"/>
              <a:t>Figure 4</a:t>
            </a:r>
            <a:r>
              <a:rPr lang="en-US" sz="1400" b="1"/>
              <a:t>.</a:t>
            </a:r>
            <a:r>
              <a:rPr lang="en-US" sz="1100" b="1"/>
              <a:t> Retrotransposition Assay.</a:t>
            </a:r>
            <a:r>
              <a:rPr lang="en-US" sz="1000" b="1"/>
              <a:t> </a:t>
            </a:r>
            <a:r>
              <a:rPr lang="en-US" sz="1000"/>
              <a:t>The purple phoci represent the HeLa cells that have the SINE insertion and are successfully isolated to help determine mobilization rates. </a:t>
            </a:r>
            <a:r>
              <a:rPr lang="en-US" sz="1100"/>
              <a:t> </a:t>
            </a:r>
            <a:endParaRPr lang="en-US" sz="1400"/>
          </a:p>
        </p:txBody>
      </p:sp>
      <p:cxnSp>
        <p:nvCxnSpPr>
          <p:cNvPr id="27" name="Straight Arrow Connector 26">
            <a:extLst>
              <a:ext uri="{FF2B5EF4-FFF2-40B4-BE49-F238E27FC236}">
                <a16:creationId xmlns:a16="http://schemas.microsoft.com/office/drawing/2014/main" id="{BEB7FD9D-A9D6-C447-828B-9517782D56C3}"/>
              </a:ext>
            </a:extLst>
          </p:cNvPr>
          <p:cNvCxnSpPr>
            <a:cxnSpLocks/>
          </p:cNvCxnSpPr>
          <p:nvPr/>
        </p:nvCxnSpPr>
        <p:spPr>
          <a:xfrm flipV="1">
            <a:off x="5572387" y="1239229"/>
            <a:ext cx="6379679" cy="24112"/>
          </a:xfrm>
          <a:prstGeom prst="straightConnector1">
            <a:avLst/>
          </a:prstGeom>
          <a:ln/>
        </p:spPr>
        <p:style>
          <a:lnRef idx="3">
            <a:schemeClr val="accent2"/>
          </a:lnRef>
          <a:fillRef idx="0">
            <a:schemeClr val="accent2"/>
          </a:fillRef>
          <a:effectRef idx="2">
            <a:schemeClr val="accent2"/>
          </a:effectRef>
          <a:fontRef idx="minor">
            <a:schemeClr val="tx1"/>
          </a:fontRef>
        </p:style>
      </p:cxnSp>
      <p:cxnSp>
        <p:nvCxnSpPr>
          <p:cNvPr id="36" name="Straight Arrow Connector 35">
            <a:extLst>
              <a:ext uri="{FF2B5EF4-FFF2-40B4-BE49-F238E27FC236}">
                <a16:creationId xmlns:a16="http://schemas.microsoft.com/office/drawing/2014/main" id="{1D3D3528-AC0F-F547-9A44-936E0456741C}"/>
              </a:ext>
            </a:extLst>
          </p:cNvPr>
          <p:cNvCxnSpPr>
            <a:cxnSpLocks/>
          </p:cNvCxnSpPr>
          <p:nvPr/>
        </p:nvCxnSpPr>
        <p:spPr>
          <a:xfrm>
            <a:off x="151576" y="3886421"/>
            <a:ext cx="5847064" cy="9645"/>
          </a:xfrm>
          <a:prstGeom prst="straightConnector1">
            <a:avLst/>
          </a:prstGeom>
        </p:spPr>
        <p:style>
          <a:lnRef idx="3">
            <a:schemeClr val="accent2"/>
          </a:lnRef>
          <a:fillRef idx="0">
            <a:schemeClr val="accent2"/>
          </a:fillRef>
          <a:effectRef idx="2">
            <a:schemeClr val="accent2"/>
          </a:effectRef>
          <a:fontRef idx="minor">
            <a:schemeClr val="tx1"/>
          </a:fontRef>
        </p:style>
      </p:cxnSp>
      <p:cxnSp>
        <p:nvCxnSpPr>
          <p:cNvPr id="31" name="Straight Arrow Connector 30">
            <a:extLst>
              <a:ext uri="{FF2B5EF4-FFF2-40B4-BE49-F238E27FC236}">
                <a16:creationId xmlns:a16="http://schemas.microsoft.com/office/drawing/2014/main" id="{14BCE6CA-0848-8B42-AA76-2996800F625D}"/>
              </a:ext>
            </a:extLst>
          </p:cNvPr>
          <p:cNvCxnSpPr>
            <a:cxnSpLocks/>
          </p:cNvCxnSpPr>
          <p:nvPr/>
        </p:nvCxnSpPr>
        <p:spPr>
          <a:xfrm flipV="1">
            <a:off x="5581936" y="2164193"/>
            <a:ext cx="2555398" cy="4822"/>
          </a:xfrm>
          <a:prstGeom prst="straightConnector1">
            <a:avLst/>
          </a:prstGeom>
        </p:spPr>
        <p:style>
          <a:lnRef idx="3">
            <a:schemeClr val="accent2"/>
          </a:lnRef>
          <a:fillRef idx="0">
            <a:schemeClr val="accent2"/>
          </a:fillRef>
          <a:effectRef idx="2">
            <a:schemeClr val="accent2"/>
          </a:effectRef>
          <a:fontRef idx="minor">
            <a:schemeClr val="tx1"/>
          </a:fontRef>
        </p:style>
      </p:cxnSp>
      <p:pic>
        <p:nvPicPr>
          <p:cNvPr id="4" name="Picture 8">
            <a:extLst>
              <a:ext uri="{FF2B5EF4-FFF2-40B4-BE49-F238E27FC236}">
                <a16:creationId xmlns:a16="http://schemas.microsoft.com/office/drawing/2014/main" id="{810BF1F1-CFE5-D94F-B3C5-EF7A790A37DA}"/>
              </a:ext>
              <a:ext uri="{C183D7F6-B498-43B3-948B-1728B52AA6E4}">
                <adec:decorative xmlns:adec="http://schemas.microsoft.com/office/drawing/2017/decorative" val="0"/>
              </a:ext>
            </a:extLst>
          </p:cNvPr>
          <p:cNvPicPr>
            <a:picLocks noChangeAspect="1"/>
          </p:cNvPicPr>
          <p:nvPr/>
        </p:nvPicPr>
        <p:blipFill rotWithShape="1">
          <a:blip r:embed="rId6"/>
          <a:srcRect t="4746" r="6205"/>
          <a:stretch/>
        </p:blipFill>
        <p:spPr>
          <a:xfrm>
            <a:off x="4637171" y="5013706"/>
            <a:ext cx="1876454" cy="1720566"/>
          </a:xfrm>
          <a:prstGeom prst="rect">
            <a:avLst/>
          </a:prstGeom>
        </p:spPr>
      </p:pic>
      <p:cxnSp>
        <p:nvCxnSpPr>
          <p:cNvPr id="39" name="Straight Arrow Connector 38">
            <a:extLst>
              <a:ext uri="{FF2B5EF4-FFF2-40B4-BE49-F238E27FC236}">
                <a16:creationId xmlns:a16="http://schemas.microsoft.com/office/drawing/2014/main" id="{03953BBC-3E59-804D-B547-0341391D897B}"/>
              </a:ext>
            </a:extLst>
          </p:cNvPr>
          <p:cNvCxnSpPr>
            <a:cxnSpLocks/>
          </p:cNvCxnSpPr>
          <p:nvPr/>
        </p:nvCxnSpPr>
        <p:spPr>
          <a:xfrm>
            <a:off x="69589" y="909140"/>
            <a:ext cx="11917965" cy="24684"/>
          </a:xfrm>
          <a:prstGeom prst="straightConnector1">
            <a:avLst/>
          </a:prstGeom>
        </p:spPr>
        <p:style>
          <a:lnRef idx="3">
            <a:schemeClr val="accent2"/>
          </a:lnRef>
          <a:fillRef idx="0">
            <a:schemeClr val="accent2"/>
          </a:fillRef>
          <a:effectRef idx="2">
            <a:schemeClr val="accent2"/>
          </a:effectRef>
          <a:fontRef idx="minor">
            <a:schemeClr val="tx1"/>
          </a:fontRef>
        </p:style>
      </p:cxnSp>
      <p:sp>
        <p:nvSpPr>
          <p:cNvPr id="47" name="TextBox 46">
            <a:extLst>
              <a:ext uri="{FF2B5EF4-FFF2-40B4-BE49-F238E27FC236}">
                <a16:creationId xmlns:a16="http://schemas.microsoft.com/office/drawing/2014/main" id="{5D86EB16-8A3F-BB4D-8A20-92D21392FCFD}"/>
              </a:ext>
            </a:extLst>
          </p:cNvPr>
          <p:cNvSpPr txBox="1"/>
          <p:nvPr/>
        </p:nvSpPr>
        <p:spPr>
          <a:xfrm>
            <a:off x="8861083" y="5935802"/>
            <a:ext cx="3174777" cy="877163"/>
          </a:xfrm>
          <a:prstGeom prst="rect">
            <a:avLst/>
          </a:prstGeom>
          <a:noFill/>
          <a:ln>
            <a:noFill/>
          </a:ln>
        </p:spPr>
        <p:txBody>
          <a:bodyPr wrap="square" rtlCol="0">
            <a:spAutoFit/>
          </a:bodyPr>
          <a:lstStyle/>
          <a:p>
            <a:pPr algn="l"/>
            <a:r>
              <a:rPr lang="en-US" sz="1100" b="1"/>
              <a:t>Figure 5. Genotyping Results. </a:t>
            </a:r>
            <a:r>
              <a:rPr lang="en-US" sz="1000"/>
              <a:t>PCR1 results from 17 different Canine DNA samples at 9 different chromosomal locations containing SINE insertions. Results were used to determine if insertions were bimorphic and the genetic polymorphism of SINE insertions in canines. </a:t>
            </a:r>
            <a:endParaRPr lang="en-US" sz="1100" b="1"/>
          </a:p>
        </p:txBody>
      </p:sp>
      <p:cxnSp>
        <p:nvCxnSpPr>
          <p:cNvPr id="32" name="Straight Arrow Connector 31">
            <a:extLst>
              <a:ext uri="{FF2B5EF4-FFF2-40B4-BE49-F238E27FC236}">
                <a16:creationId xmlns:a16="http://schemas.microsoft.com/office/drawing/2014/main" id="{AA1B5E97-4080-4161-B162-F34FD4A7F5EC}"/>
              </a:ext>
            </a:extLst>
          </p:cNvPr>
          <p:cNvCxnSpPr>
            <a:cxnSpLocks/>
          </p:cNvCxnSpPr>
          <p:nvPr/>
        </p:nvCxnSpPr>
        <p:spPr>
          <a:xfrm flipV="1">
            <a:off x="180512" y="1263341"/>
            <a:ext cx="5207742" cy="14468"/>
          </a:xfrm>
          <a:prstGeom prst="straightConnector1">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36424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326</Words>
  <Application>Microsoft Office PowerPoint</Application>
  <PresentationFormat>Widescreen</PresentationFormat>
  <Paragraphs>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Assaying Individually Cloned SINEs for Activity in Tissue Culture Baileigh Laipply, Madison Alteri, Abigail Jarosz, Dr. Julia Halo Department of Biological Sciences, Bowling Green State University, Bowling Green, OH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Assaying Individually Cloned SINEs for DNA Activity in Tissue Culture Baileigh Laipply </dc:title>
  <dc:creator>Baileigh Logan Laipply</dc:creator>
  <cp:lastModifiedBy>Baileigh Logan Laipply</cp:lastModifiedBy>
  <cp:revision>88</cp:revision>
  <dcterms:created xsi:type="dcterms:W3CDTF">2021-04-19T16:26:12Z</dcterms:created>
  <dcterms:modified xsi:type="dcterms:W3CDTF">2021-04-20T23:22:35Z</dcterms:modified>
</cp:coreProperties>
</file>