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6"/>
  </p:notesMasterIdLst>
  <p:handoutMasterIdLst>
    <p:handoutMasterId r:id="rId7"/>
  </p:handoutMasterIdLst>
  <p:sldIdLst>
    <p:sldId id="256" r:id="rId5"/>
  </p:sldIdLst>
  <p:sldSz cx="49377600" cy="32918400"/>
  <p:notesSz cx="7019925" cy="9305925"/>
  <p:defaultTextStyle>
    <a:defPPr>
      <a:defRPr lang="en-US"/>
    </a:defPPr>
    <a:lvl1pPr algn="l" defTabSz="4542836" rtl="0" fontAlgn="base">
      <a:spcBef>
        <a:spcPct val="0"/>
      </a:spcBef>
      <a:spcAft>
        <a:spcPct val="0"/>
      </a:spcAft>
      <a:defRPr sz="8700" kern="1200">
        <a:solidFill>
          <a:schemeClr val="tx1"/>
        </a:solidFill>
        <a:latin typeface="Arial" charset="0"/>
        <a:ea typeface="+mn-ea"/>
        <a:cs typeface="+mn-cs"/>
      </a:defRPr>
    </a:lvl1pPr>
    <a:lvl2pPr marL="2270623" indent="-1813639" algn="l" defTabSz="4542836" rtl="0" fontAlgn="base">
      <a:spcBef>
        <a:spcPct val="0"/>
      </a:spcBef>
      <a:spcAft>
        <a:spcPct val="0"/>
      </a:spcAft>
      <a:defRPr sz="8700" kern="1200">
        <a:solidFill>
          <a:schemeClr val="tx1"/>
        </a:solidFill>
        <a:latin typeface="Arial" charset="0"/>
        <a:ea typeface="+mn-ea"/>
        <a:cs typeface="+mn-cs"/>
      </a:defRPr>
    </a:lvl2pPr>
    <a:lvl3pPr marL="4542836" indent="-3628873" algn="l" defTabSz="4542836" rtl="0" fontAlgn="base">
      <a:spcBef>
        <a:spcPct val="0"/>
      </a:spcBef>
      <a:spcAft>
        <a:spcPct val="0"/>
      </a:spcAft>
      <a:defRPr sz="8700" kern="1200">
        <a:solidFill>
          <a:schemeClr val="tx1"/>
        </a:solidFill>
        <a:latin typeface="Arial" charset="0"/>
        <a:ea typeface="+mn-ea"/>
        <a:cs typeface="+mn-cs"/>
      </a:defRPr>
    </a:lvl3pPr>
    <a:lvl4pPr marL="6815043" indent="-5444101" algn="l" defTabSz="4542836" rtl="0" fontAlgn="base">
      <a:spcBef>
        <a:spcPct val="0"/>
      </a:spcBef>
      <a:spcAft>
        <a:spcPct val="0"/>
      </a:spcAft>
      <a:defRPr sz="8700" kern="1200">
        <a:solidFill>
          <a:schemeClr val="tx1"/>
        </a:solidFill>
        <a:latin typeface="Arial" charset="0"/>
        <a:ea typeface="+mn-ea"/>
        <a:cs typeface="+mn-cs"/>
      </a:defRPr>
    </a:lvl4pPr>
    <a:lvl5pPr marL="9087256" indent="-7259335" algn="l" defTabSz="4542836" rtl="0" fontAlgn="base">
      <a:spcBef>
        <a:spcPct val="0"/>
      </a:spcBef>
      <a:spcAft>
        <a:spcPct val="0"/>
      </a:spcAft>
      <a:defRPr sz="8700" kern="1200">
        <a:solidFill>
          <a:schemeClr val="tx1"/>
        </a:solidFill>
        <a:latin typeface="Arial" charset="0"/>
        <a:ea typeface="+mn-ea"/>
        <a:cs typeface="+mn-cs"/>
      </a:defRPr>
    </a:lvl5pPr>
    <a:lvl6pPr marL="2284900" algn="l" defTabSz="913958" rtl="0" eaLnBrk="1" latinLnBrk="0" hangingPunct="1">
      <a:defRPr sz="8700" kern="1200">
        <a:solidFill>
          <a:schemeClr val="tx1"/>
        </a:solidFill>
        <a:latin typeface="Arial" charset="0"/>
        <a:ea typeface="+mn-ea"/>
        <a:cs typeface="+mn-cs"/>
      </a:defRPr>
    </a:lvl6pPr>
    <a:lvl7pPr marL="2741884" algn="l" defTabSz="913958" rtl="0" eaLnBrk="1" latinLnBrk="0" hangingPunct="1">
      <a:defRPr sz="8700" kern="1200">
        <a:solidFill>
          <a:schemeClr val="tx1"/>
        </a:solidFill>
        <a:latin typeface="Arial" charset="0"/>
        <a:ea typeface="+mn-ea"/>
        <a:cs typeface="+mn-cs"/>
      </a:defRPr>
    </a:lvl7pPr>
    <a:lvl8pPr marL="3198868" algn="l" defTabSz="913958" rtl="0" eaLnBrk="1" latinLnBrk="0" hangingPunct="1">
      <a:defRPr sz="8700" kern="1200">
        <a:solidFill>
          <a:schemeClr val="tx1"/>
        </a:solidFill>
        <a:latin typeface="Arial" charset="0"/>
        <a:ea typeface="+mn-ea"/>
        <a:cs typeface="+mn-cs"/>
      </a:defRPr>
    </a:lvl8pPr>
    <a:lvl9pPr marL="3655847" algn="l" defTabSz="913958" rtl="0" eaLnBrk="1" latinLnBrk="0" hangingPunct="1">
      <a:defRPr sz="87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900"/>
    <a:srgbClr val="CC9900"/>
    <a:srgbClr val="FF3300"/>
    <a:srgbClr val="000000"/>
    <a:srgbClr val="F5C59D"/>
    <a:srgbClr val="E8CE0A"/>
    <a:srgbClr val="FFE69F"/>
    <a:srgbClr val="FFFF8F"/>
    <a:srgbClr val="EDE42B"/>
    <a:srgbClr val="C3AB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491C9B-F6D5-475E-B80A-FCC3478A7EDC}" v="62" dt="2021-03-17T17:52:31.944"/>
    <p1510:client id="{92EBB800-967C-CA49-B1AB-8A3514D28B8A}" v="1833" dt="2021-03-17T17:52:14.848"/>
    <p1510:client id="{A8E45172-60AA-44F8-802B-8E216F75EC43}" v="30" vWet="32" dt="2021-03-17T17:48:42.041"/>
    <p1510:client id="{F331E519-C898-B1AF-ADD2-00050A75AF8B}" v="7" dt="2021-03-16T23:55:43.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368"/>
        <p:guide pos="15552"/>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A2287D-F2FB-3249-B2A7-88A5237558B2}" type="doc">
      <dgm:prSet loTypeId="urn:microsoft.com/office/officeart/2005/8/layout/cycle2" loCatId="" qsTypeId="urn:microsoft.com/office/officeart/2005/8/quickstyle/simple1" qsCatId="simple" csTypeId="urn:microsoft.com/office/officeart/2005/8/colors/accent6_3" csCatId="accent6" phldr="1"/>
      <dgm:spPr/>
      <dgm:t>
        <a:bodyPr/>
        <a:lstStyle/>
        <a:p>
          <a:endParaRPr lang="en-US"/>
        </a:p>
      </dgm:t>
    </dgm:pt>
    <dgm:pt modelId="{42AE23C5-866A-C14B-8F21-AA62054664B1}">
      <dgm:prSet phldrT="[Text]"/>
      <dgm:spPr/>
      <dgm:t>
        <a:bodyPr/>
        <a:lstStyle/>
        <a:p>
          <a:r>
            <a:rPr lang="en-US"/>
            <a:t>Family Living in Poverty</a:t>
          </a:r>
        </a:p>
      </dgm:t>
    </dgm:pt>
    <dgm:pt modelId="{62425450-BE94-BD4A-BACC-D48C00B7F3CD}" type="parTrans" cxnId="{3CB2D34A-0D8E-754E-8269-D5847F015905}">
      <dgm:prSet/>
      <dgm:spPr/>
      <dgm:t>
        <a:bodyPr/>
        <a:lstStyle/>
        <a:p>
          <a:endParaRPr lang="en-US"/>
        </a:p>
      </dgm:t>
    </dgm:pt>
    <dgm:pt modelId="{E2B072AE-B7CA-CE49-AD56-6598B8CCF632}" type="sibTrans" cxnId="{3CB2D34A-0D8E-754E-8269-D5847F015905}">
      <dgm:prSet/>
      <dgm:spPr>
        <a:solidFill>
          <a:schemeClr val="tx1"/>
        </a:solidFill>
      </dgm:spPr>
      <dgm:t>
        <a:bodyPr/>
        <a:lstStyle/>
        <a:p>
          <a:endParaRPr lang="en-US"/>
        </a:p>
      </dgm:t>
    </dgm:pt>
    <dgm:pt modelId="{E9886EFE-F1EA-9240-8735-573A89BB4A5A}">
      <dgm:prSet phldrT="[Text]"/>
      <dgm:spPr/>
      <dgm:t>
        <a:bodyPr/>
        <a:lstStyle/>
        <a:p>
          <a:r>
            <a:rPr lang="en-US"/>
            <a:t>Less Funding for Schools in Low Income Areas Due to Local Funding</a:t>
          </a:r>
        </a:p>
      </dgm:t>
    </dgm:pt>
    <dgm:pt modelId="{E513C8DB-AEC2-E047-B31E-56B1FEDCC8EE}" type="parTrans" cxnId="{4593F13D-4C13-2142-BC6C-7057835648CA}">
      <dgm:prSet/>
      <dgm:spPr/>
      <dgm:t>
        <a:bodyPr/>
        <a:lstStyle/>
        <a:p>
          <a:endParaRPr lang="en-US"/>
        </a:p>
      </dgm:t>
    </dgm:pt>
    <dgm:pt modelId="{26F8F8F7-C78E-BC48-8C78-105D86BD33B5}" type="sibTrans" cxnId="{4593F13D-4C13-2142-BC6C-7057835648CA}">
      <dgm:prSet/>
      <dgm:spPr>
        <a:solidFill>
          <a:schemeClr val="tx1"/>
        </a:solidFill>
      </dgm:spPr>
      <dgm:t>
        <a:bodyPr/>
        <a:lstStyle/>
        <a:p>
          <a:endParaRPr lang="en-US"/>
        </a:p>
      </dgm:t>
    </dgm:pt>
    <dgm:pt modelId="{869F9058-B4CA-414C-90FA-9A3C63F0D43F}">
      <dgm:prSet phldrT="[Text]"/>
      <dgm:spPr/>
      <dgm:t>
        <a:bodyPr/>
        <a:lstStyle/>
        <a:p>
          <a:r>
            <a:rPr lang="en-US"/>
            <a:t>Poor Quality of Education and Over Policing in Schools</a:t>
          </a:r>
        </a:p>
      </dgm:t>
    </dgm:pt>
    <dgm:pt modelId="{9FCBED70-E8B6-5E4B-8283-64B0D8BD53D3}" type="parTrans" cxnId="{FD0535A9-A304-1D4D-A1CB-9660B4BA21E0}">
      <dgm:prSet/>
      <dgm:spPr/>
      <dgm:t>
        <a:bodyPr/>
        <a:lstStyle/>
        <a:p>
          <a:endParaRPr lang="en-US"/>
        </a:p>
      </dgm:t>
    </dgm:pt>
    <dgm:pt modelId="{F38F8754-BDEB-4742-B484-2E9E35C87FD8}" type="sibTrans" cxnId="{FD0535A9-A304-1D4D-A1CB-9660B4BA21E0}">
      <dgm:prSet/>
      <dgm:spPr>
        <a:solidFill>
          <a:schemeClr val="tx1"/>
        </a:solidFill>
      </dgm:spPr>
      <dgm:t>
        <a:bodyPr/>
        <a:lstStyle/>
        <a:p>
          <a:endParaRPr lang="en-US"/>
        </a:p>
      </dgm:t>
    </dgm:pt>
    <dgm:pt modelId="{9A92D59F-6852-BD4E-86E1-B7089B8F3706}">
      <dgm:prSet phldrT="[Text]"/>
      <dgm:spPr/>
      <dgm:t>
        <a:bodyPr/>
        <a:lstStyle/>
        <a:p>
          <a:r>
            <a:rPr lang="en-US"/>
            <a:t>Low Graduation Rates and Low Chance of Higher Education</a:t>
          </a:r>
        </a:p>
      </dgm:t>
    </dgm:pt>
    <dgm:pt modelId="{5FFBC3CA-34A1-084A-AE6B-C37763605714}" type="parTrans" cxnId="{8244AE7C-A05B-A049-9A60-59BD966A6425}">
      <dgm:prSet/>
      <dgm:spPr/>
      <dgm:t>
        <a:bodyPr/>
        <a:lstStyle/>
        <a:p>
          <a:endParaRPr lang="en-US"/>
        </a:p>
      </dgm:t>
    </dgm:pt>
    <dgm:pt modelId="{D6B73DDC-F749-D748-9CE4-D46C7F8D5433}" type="sibTrans" cxnId="{8244AE7C-A05B-A049-9A60-59BD966A6425}">
      <dgm:prSet/>
      <dgm:spPr>
        <a:solidFill>
          <a:schemeClr val="tx1"/>
        </a:solidFill>
      </dgm:spPr>
      <dgm:t>
        <a:bodyPr/>
        <a:lstStyle/>
        <a:p>
          <a:endParaRPr lang="en-US"/>
        </a:p>
      </dgm:t>
    </dgm:pt>
    <dgm:pt modelId="{C58AB091-AC45-0849-9593-8F90C7BBBEB7}">
      <dgm:prSet/>
      <dgm:spPr/>
      <dgm:t>
        <a:bodyPr/>
        <a:lstStyle/>
        <a:p>
          <a:r>
            <a:rPr lang="en-US"/>
            <a:t>Low Paying Jobs and or Mass Incarceration</a:t>
          </a:r>
        </a:p>
      </dgm:t>
    </dgm:pt>
    <dgm:pt modelId="{D5EADFB4-0163-C74F-90DE-53C1CF6DE2EC}" type="parTrans" cxnId="{51D57372-9CDE-3B49-AA83-2D4D6BB562B7}">
      <dgm:prSet/>
      <dgm:spPr/>
      <dgm:t>
        <a:bodyPr/>
        <a:lstStyle/>
        <a:p>
          <a:endParaRPr lang="en-US"/>
        </a:p>
      </dgm:t>
    </dgm:pt>
    <dgm:pt modelId="{3F3FB4AA-5FF0-9B40-B4B8-9A3D6B147E04}" type="sibTrans" cxnId="{51D57372-9CDE-3B49-AA83-2D4D6BB562B7}">
      <dgm:prSet/>
      <dgm:spPr>
        <a:solidFill>
          <a:schemeClr val="tx1"/>
        </a:solidFill>
      </dgm:spPr>
      <dgm:t>
        <a:bodyPr/>
        <a:lstStyle/>
        <a:p>
          <a:endParaRPr lang="en-US"/>
        </a:p>
      </dgm:t>
    </dgm:pt>
    <dgm:pt modelId="{5A37AA77-CE4C-B74B-97A5-81E75D09A115}" type="pres">
      <dgm:prSet presAssocID="{9AA2287D-F2FB-3249-B2A7-88A5237558B2}" presName="cycle" presStyleCnt="0">
        <dgm:presLayoutVars>
          <dgm:dir/>
          <dgm:resizeHandles val="exact"/>
        </dgm:presLayoutVars>
      </dgm:prSet>
      <dgm:spPr/>
    </dgm:pt>
    <dgm:pt modelId="{678FA778-ED6A-744A-A3C6-185A1DFAF526}" type="pres">
      <dgm:prSet presAssocID="{42AE23C5-866A-C14B-8F21-AA62054664B1}" presName="node" presStyleLbl="node1" presStyleIdx="0" presStyleCnt="5" custScaleX="51101" custScaleY="48799" custRadScaleRad="141153" custRadScaleInc="-118965">
        <dgm:presLayoutVars>
          <dgm:bulletEnabled val="1"/>
        </dgm:presLayoutVars>
      </dgm:prSet>
      <dgm:spPr/>
    </dgm:pt>
    <dgm:pt modelId="{A15501B0-1B4F-9B48-A2C3-DB689FE6CB53}" type="pres">
      <dgm:prSet presAssocID="{E2B072AE-B7CA-CE49-AD56-6598B8CCF632}" presName="sibTrans" presStyleLbl="sibTrans2D1" presStyleIdx="0" presStyleCnt="5" custAng="7862569" custFlipHor="1" custScaleX="172042" custScaleY="57474" custLinFactNeighborX="63167" custLinFactNeighborY="-37626"/>
      <dgm:spPr/>
    </dgm:pt>
    <dgm:pt modelId="{21402F3C-10B8-BA45-B104-E782F68BAEAB}" type="pres">
      <dgm:prSet presAssocID="{E2B072AE-B7CA-CE49-AD56-6598B8CCF632}" presName="connectorText" presStyleLbl="sibTrans2D1" presStyleIdx="0" presStyleCnt="5"/>
      <dgm:spPr/>
    </dgm:pt>
    <dgm:pt modelId="{3B6F243D-3EBD-C04B-B5F9-66501E28F230}" type="pres">
      <dgm:prSet presAssocID="{E9886EFE-F1EA-9240-8735-573A89BB4A5A}" presName="node" presStyleLbl="node1" presStyleIdx="1" presStyleCnt="5" custScaleX="47988" custScaleY="48299" custRadScaleRad="92301" custRadScaleInc="-284846">
        <dgm:presLayoutVars>
          <dgm:bulletEnabled val="1"/>
        </dgm:presLayoutVars>
      </dgm:prSet>
      <dgm:spPr/>
    </dgm:pt>
    <dgm:pt modelId="{CB4F38FB-7CFE-8042-859E-71323CD8653F}" type="pres">
      <dgm:prSet presAssocID="{26F8F8F7-C78E-BC48-8C78-105D86BD33B5}" presName="sibTrans" presStyleLbl="sibTrans2D1" presStyleIdx="1" presStyleCnt="5" custScaleX="286807" custScaleY="68001" custLinFactX="100000" custLinFactNeighborX="111605" custLinFactNeighborY="3878"/>
      <dgm:spPr/>
    </dgm:pt>
    <dgm:pt modelId="{E3DC6C45-3943-3543-BDCB-43AE648DC612}" type="pres">
      <dgm:prSet presAssocID="{26F8F8F7-C78E-BC48-8C78-105D86BD33B5}" presName="connectorText" presStyleLbl="sibTrans2D1" presStyleIdx="1" presStyleCnt="5"/>
      <dgm:spPr/>
    </dgm:pt>
    <dgm:pt modelId="{E72B118B-CD97-9B4E-A9C9-797C0369D244}" type="pres">
      <dgm:prSet presAssocID="{869F9058-B4CA-414C-90FA-9A3C63F0D43F}" presName="node" presStyleLbl="node1" presStyleIdx="2" presStyleCnt="5" custScaleX="54422" custScaleY="52159" custRadScaleRad="56393" custRadScaleInc="442819">
        <dgm:presLayoutVars>
          <dgm:bulletEnabled val="1"/>
        </dgm:presLayoutVars>
      </dgm:prSet>
      <dgm:spPr/>
    </dgm:pt>
    <dgm:pt modelId="{8C8DBD40-8A1B-5344-A489-00225A429843}" type="pres">
      <dgm:prSet presAssocID="{F38F8754-BDEB-4742-B484-2E9E35C87FD8}" presName="sibTrans" presStyleLbl="sibTrans2D1" presStyleIdx="2" presStyleCnt="5" custAng="1494538" custScaleX="230926" custScaleY="60433" custLinFactNeighborX="-7038" custLinFactNeighborY="19942"/>
      <dgm:spPr/>
    </dgm:pt>
    <dgm:pt modelId="{759CE92D-CF64-1245-8276-BF8619E8E066}" type="pres">
      <dgm:prSet presAssocID="{F38F8754-BDEB-4742-B484-2E9E35C87FD8}" presName="connectorText" presStyleLbl="sibTrans2D1" presStyleIdx="2" presStyleCnt="5"/>
      <dgm:spPr/>
    </dgm:pt>
    <dgm:pt modelId="{54ACC5A1-2C1E-8C4C-BDA4-B9956EDC7797}" type="pres">
      <dgm:prSet presAssocID="{9A92D59F-6852-BD4E-86E1-B7089B8F3706}" presName="node" presStyleLbl="node1" presStyleIdx="3" presStyleCnt="5" custScaleX="56535" custScaleY="52254" custRadScaleRad="106911" custRadScaleInc="183449">
        <dgm:presLayoutVars>
          <dgm:bulletEnabled val="1"/>
        </dgm:presLayoutVars>
      </dgm:prSet>
      <dgm:spPr/>
    </dgm:pt>
    <dgm:pt modelId="{0F8715DE-9B1E-E14C-B418-0E9272102869}" type="pres">
      <dgm:prSet presAssocID="{D6B73DDC-F749-D748-9CE4-D46C7F8D5433}" presName="sibTrans" presStyleLbl="sibTrans2D1" presStyleIdx="3" presStyleCnt="5" custFlipHor="1" custScaleX="538897" custScaleY="59582" custLinFactX="-6639" custLinFactY="-67633" custLinFactNeighborX="-100000" custLinFactNeighborY="-100000"/>
      <dgm:spPr/>
    </dgm:pt>
    <dgm:pt modelId="{FDF8D813-24BD-2749-A733-4A0D8EF2FF59}" type="pres">
      <dgm:prSet presAssocID="{D6B73DDC-F749-D748-9CE4-D46C7F8D5433}" presName="connectorText" presStyleLbl="sibTrans2D1" presStyleIdx="3" presStyleCnt="5"/>
      <dgm:spPr/>
    </dgm:pt>
    <dgm:pt modelId="{DD439F90-D7AF-974C-A13E-D3FABE34B980}" type="pres">
      <dgm:prSet presAssocID="{C58AB091-AC45-0849-9593-8F90C7BBBEB7}" presName="node" presStyleLbl="node1" presStyleIdx="4" presStyleCnt="5" custScaleX="47464" custScaleY="40951" custRadScaleRad="133236" custRadScaleInc="32733">
        <dgm:presLayoutVars>
          <dgm:bulletEnabled val="1"/>
        </dgm:presLayoutVars>
      </dgm:prSet>
      <dgm:spPr/>
    </dgm:pt>
    <dgm:pt modelId="{9B74E283-8F7E-8045-8D51-6CEA88AA9CE1}" type="pres">
      <dgm:prSet presAssocID="{3F3FB4AA-5FF0-9B40-B4B8-9A3D6B147E04}" presName="sibTrans" presStyleLbl="sibTrans2D1" presStyleIdx="4" presStyleCnt="5" custFlipHor="1" custScaleX="543979" custScaleY="85926" custLinFactX="-195441" custLinFactY="48173" custLinFactNeighborX="-200000" custLinFactNeighborY="100000"/>
      <dgm:spPr/>
    </dgm:pt>
    <dgm:pt modelId="{326CD35B-379F-CB48-8701-775B730E479E}" type="pres">
      <dgm:prSet presAssocID="{3F3FB4AA-5FF0-9B40-B4B8-9A3D6B147E04}" presName="connectorText" presStyleLbl="sibTrans2D1" presStyleIdx="4" presStyleCnt="5"/>
      <dgm:spPr/>
    </dgm:pt>
  </dgm:ptLst>
  <dgm:cxnLst>
    <dgm:cxn modelId="{CEEA4525-B35C-C041-9BA0-3D65314A61FB}" type="presOf" srcId="{3F3FB4AA-5FF0-9B40-B4B8-9A3D6B147E04}" destId="{326CD35B-379F-CB48-8701-775B730E479E}" srcOrd="1" destOrd="0" presId="urn:microsoft.com/office/officeart/2005/8/layout/cycle2"/>
    <dgm:cxn modelId="{14CA9436-BF0B-6741-A3FB-725368B2E03F}" type="presOf" srcId="{C58AB091-AC45-0849-9593-8F90C7BBBEB7}" destId="{DD439F90-D7AF-974C-A13E-D3FABE34B980}" srcOrd="0" destOrd="0" presId="urn:microsoft.com/office/officeart/2005/8/layout/cycle2"/>
    <dgm:cxn modelId="{4593F13D-4C13-2142-BC6C-7057835648CA}" srcId="{9AA2287D-F2FB-3249-B2A7-88A5237558B2}" destId="{E9886EFE-F1EA-9240-8735-573A89BB4A5A}" srcOrd="1" destOrd="0" parTransId="{E513C8DB-AEC2-E047-B31E-56B1FEDCC8EE}" sibTransId="{26F8F8F7-C78E-BC48-8C78-105D86BD33B5}"/>
    <dgm:cxn modelId="{FC826D3F-8AEF-C741-8990-75EF5670CEF5}" type="presOf" srcId="{E2B072AE-B7CA-CE49-AD56-6598B8CCF632}" destId="{A15501B0-1B4F-9B48-A2C3-DB689FE6CB53}" srcOrd="0" destOrd="0" presId="urn:microsoft.com/office/officeart/2005/8/layout/cycle2"/>
    <dgm:cxn modelId="{5DE8E65B-D8D8-BD44-BB75-81B21A164F2B}" type="presOf" srcId="{E9886EFE-F1EA-9240-8735-573A89BB4A5A}" destId="{3B6F243D-3EBD-C04B-B5F9-66501E28F230}" srcOrd="0" destOrd="0" presId="urn:microsoft.com/office/officeart/2005/8/layout/cycle2"/>
    <dgm:cxn modelId="{4A2BF55C-84D2-A24A-A1B3-5E3C57E8A25A}" type="presOf" srcId="{869F9058-B4CA-414C-90FA-9A3C63F0D43F}" destId="{E72B118B-CD97-9B4E-A9C9-797C0369D244}" srcOrd="0" destOrd="0" presId="urn:microsoft.com/office/officeart/2005/8/layout/cycle2"/>
    <dgm:cxn modelId="{8EAF4C68-84C3-F04B-9F8E-A4AE2C6A14DD}" type="presOf" srcId="{26F8F8F7-C78E-BC48-8C78-105D86BD33B5}" destId="{E3DC6C45-3943-3543-BDCB-43AE648DC612}" srcOrd="1" destOrd="0" presId="urn:microsoft.com/office/officeart/2005/8/layout/cycle2"/>
    <dgm:cxn modelId="{3CB2D34A-0D8E-754E-8269-D5847F015905}" srcId="{9AA2287D-F2FB-3249-B2A7-88A5237558B2}" destId="{42AE23C5-866A-C14B-8F21-AA62054664B1}" srcOrd="0" destOrd="0" parTransId="{62425450-BE94-BD4A-BACC-D48C00B7F3CD}" sibTransId="{E2B072AE-B7CA-CE49-AD56-6598B8CCF632}"/>
    <dgm:cxn modelId="{27F4B64F-0208-DC4D-B30F-985C0E191F97}" type="presOf" srcId="{26F8F8F7-C78E-BC48-8C78-105D86BD33B5}" destId="{CB4F38FB-7CFE-8042-859E-71323CD8653F}" srcOrd="0" destOrd="0" presId="urn:microsoft.com/office/officeart/2005/8/layout/cycle2"/>
    <dgm:cxn modelId="{51D57372-9CDE-3B49-AA83-2D4D6BB562B7}" srcId="{9AA2287D-F2FB-3249-B2A7-88A5237558B2}" destId="{C58AB091-AC45-0849-9593-8F90C7BBBEB7}" srcOrd="4" destOrd="0" parTransId="{D5EADFB4-0163-C74F-90DE-53C1CF6DE2EC}" sibTransId="{3F3FB4AA-5FF0-9B40-B4B8-9A3D6B147E04}"/>
    <dgm:cxn modelId="{A6517875-394C-2648-B61F-4F464E0E87E1}" type="presOf" srcId="{D6B73DDC-F749-D748-9CE4-D46C7F8D5433}" destId="{0F8715DE-9B1E-E14C-B418-0E9272102869}" srcOrd="0" destOrd="0" presId="urn:microsoft.com/office/officeart/2005/8/layout/cycle2"/>
    <dgm:cxn modelId="{8244AE7C-A05B-A049-9A60-59BD966A6425}" srcId="{9AA2287D-F2FB-3249-B2A7-88A5237558B2}" destId="{9A92D59F-6852-BD4E-86E1-B7089B8F3706}" srcOrd="3" destOrd="0" parTransId="{5FFBC3CA-34A1-084A-AE6B-C37763605714}" sibTransId="{D6B73DDC-F749-D748-9CE4-D46C7F8D5433}"/>
    <dgm:cxn modelId="{F94FC87D-618C-E945-90CC-EAFAEFF7756F}" type="presOf" srcId="{F38F8754-BDEB-4742-B484-2E9E35C87FD8}" destId="{8C8DBD40-8A1B-5344-A489-00225A429843}" srcOrd="0" destOrd="0" presId="urn:microsoft.com/office/officeart/2005/8/layout/cycle2"/>
    <dgm:cxn modelId="{2B5DD67F-6E20-0244-A5A3-EEF8ED9CC4EB}" type="presOf" srcId="{9AA2287D-F2FB-3249-B2A7-88A5237558B2}" destId="{5A37AA77-CE4C-B74B-97A5-81E75D09A115}" srcOrd="0" destOrd="0" presId="urn:microsoft.com/office/officeart/2005/8/layout/cycle2"/>
    <dgm:cxn modelId="{2147258C-CE92-9546-A09F-E8B160132E00}" type="presOf" srcId="{F38F8754-BDEB-4742-B484-2E9E35C87FD8}" destId="{759CE92D-CF64-1245-8276-BF8619E8E066}" srcOrd="1" destOrd="0" presId="urn:microsoft.com/office/officeart/2005/8/layout/cycle2"/>
    <dgm:cxn modelId="{581E4694-EA70-9C4F-8196-28EC765864DB}" type="presOf" srcId="{D6B73DDC-F749-D748-9CE4-D46C7F8D5433}" destId="{FDF8D813-24BD-2749-A733-4A0D8EF2FF59}" srcOrd="1" destOrd="0" presId="urn:microsoft.com/office/officeart/2005/8/layout/cycle2"/>
    <dgm:cxn modelId="{FD0535A9-A304-1D4D-A1CB-9660B4BA21E0}" srcId="{9AA2287D-F2FB-3249-B2A7-88A5237558B2}" destId="{869F9058-B4CA-414C-90FA-9A3C63F0D43F}" srcOrd="2" destOrd="0" parTransId="{9FCBED70-E8B6-5E4B-8283-64B0D8BD53D3}" sibTransId="{F38F8754-BDEB-4742-B484-2E9E35C87FD8}"/>
    <dgm:cxn modelId="{0531AEAC-234C-A340-90A4-5E05E6FE7BA2}" type="presOf" srcId="{3F3FB4AA-5FF0-9B40-B4B8-9A3D6B147E04}" destId="{9B74E283-8F7E-8045-8D51-6CEA88AA9CE1}" srcOrd="0" destOrd="0" presId="urn:microsoft.com/office/officeart/2005/8/layout/cycle2"/>
    <dgm:cxn modelId="{0D2082BA-90D8-B945-A1AE-3151B25AEF82}" type="presOf" srcId="{9A92D59F-6852-BD4E-86E1-B7089B8F3706}" destId="{54ACC5A1-2C1E-8C4C-BDA4-B9956EDC7797}" srcOrd="0" destOrd="0" presId="urn:microsoft.com/office/officeart/2005/8/layout/cycle2"/>
    <dgm:cxn modelId="{7342B5C0-E7AB-C94F-A790-C7C99C7A4CAF}" type="presOf" srcId="{42AE23C5-866A-C14B-8F21-AA62054664B1}" destId="{678FA778-ED6A-744A-A3C6-185A1DFAF526}" srcOrd="0" destOrd="0" presId="urn:microsoft.com/office/officeart/2005/8/layout/cycle2"/>
    <dgm:cxn modelId="{BC2C37CA-C336-C446-8562-64129AB6E8B8}" type="presOf" srcId="{E2B072AE-B7CA-CE49-AD56-6598B8CCF632}" destId="{21402F3C-10B8-BA45-B104-E782F68BAEAB}" srcOrd="1" destOrd="0" presId="urn:microsoft.com/office/officeart/2005/8/layout/cycle2"/>
    <dgm:cxn modelId="{F0C2A7C2-2FC4-E84F-B4EA-3F0CAAE8BD63}" type="presParOf" srcId="{5A37AA77-CE4C-B74B-97A5-81E75D09A115}" destId="{678FA778-ED6A-744A-A3C6-185A1DFAF526}" srcOrd="0" destOrd="0" presId="urn:microsoft.com/office/officeart/2005/8/layout/cycle2"/>
    <dgm:cxn modelId="{F16A15CA-6880-BE4F-80ED-C3D9E48A88DE}" type="presParOf" srcId="{5A37AA77-CE4C-B74B-97A5-81E75D09A115}" destId="{A15501B0-1B4F-9B48-A2C3-DB689FE6CB53}" srcOrd="1" destOrd="0" presId="urn:microsoft.com/office/officeart/2005/8/layout/cycle2"/>
    <dgm:cxn modelId="{7153CDA7-04AB-374A-A27B-F8C958136DF7}" type="presParOf" srcId="{A15501B0-1B4F-9B48-A2C3-DB689FE6CB53}" destId="{21402F3C-10B8-BA45-B104-E782F68BAEAB}" srcOrd="0" destOrd="0" presId="urn:microsoft.com/office/officeart/2005/8/layout/cycle2"/>
    <dgm:cxn modelId="{FFCD2078-B1C9-FC4D-B7C7-1BA49A6A2E5D}" type="presParOf" srcId="{5A37AA77-CE4C-B74B-97A5-81E75D09A115}" destId="{3B6F243D-3EBD-C04B-B5F9-66501E28F230}" srcOrd="2" destOrd="0" presId="urn:microsoft.com/office/officeart/2005/8/layout/cycle2"/>
    <dgm:cxn modelId="{AF25719D-2868-BF44-A3C9-43755EB918A4}" type="presParOf" srcId="{5A37AA77-CE4C-B74B-97A5-81E75D09A115}" destId="{CB4F38FB-7CFE-8042-859E-71323CD8653F}" srcOrd="3" destOrd="0" presId="urn:microsoft.com/office/officeart/2005/8/layout/cycle2"/>
    <dgm:cxn modelId="{476DCB3B-F735-5349-9C6C-CF9E89EF2103}" type="presParOf" srcId="{CB4F38FB-7CFE-8042-859E-71323CD8653F}" destId="{E3DC6C45-3943-3543-BDCB-43AE648DC612}" srcOrd="0" destOrd="0" presId="urn:microsoft.com/office/officeart/2005/8/layout/cycle2"/>
    <dgm:cxn modelId="{2C39EF02-7D2E-0C4A-91EA-7C002A60A73B}" type="presParOf" srcId="{5A37AA77-CE4C-B74B-97A5-81E75D09A115}" destId="{E72B118B-CD97-9B4E-A9C9-797C0369D244}" srcOrd="4" destOrd="0" presId="urn:microsoft.com/office/officeart/2005/8/layout/cycle2"/>
    <dgm:cxn modelId="{5054F4C9-FF3B-9A4A-B4F7-0457EA50F862}" type="presParOf" srcId="{5A37AA77-CE4C-B74B-97A5-81E75D09A115}" destId="{8C8DBD40-8A1B-5344-A489-00225A429843}" srcOrd="5" destOrd="0" presId="urn:microsoft.com/office/officeart/2005/8/layout/cycle2"/>
    <dgm:cxn modelId="{DD13DEA4-363A-D249-8071-0C4C6D039ED0}" type="presParOf" srcId="{8C8DBD40-8A1B-5344-A489-00225A429843}" destId="{759CE92D-CF64-1245-8276-BF8619E8E066}" srcOrd="0" destOrd="0" presId="urn:microsoft.com/office/officeart/2005/8/layout/cycle2"/>
    <dgm:cxn modelId="{6E9B1AC0-1463-EB4F-AEF0-1274368B1BEA}" type="presParOf" srcId="{5A37AA77-CE4C-B74B-97A5-81E75D09A115}" destId="{54ACC5A1-2C1E-8C4C-BDA4-B9956EDC7797}" srcOrd="6" destOrd="0" presId="urn:microsoft.com/office/officeart/2005/8/layout/cycle2"/>
    <dgm:cxn modelId="{59C64637-724C-4049-A705-60CE70D2CF46}" type="presParOf" srcId="{5A37AA77-CE4C-B74B-97A5-81E75D09A115}" destId="{0F8715DE-9B1E-E14C-B418-0E9272102869}" srcOrd="7" destOrd="0" presId="urn:microsoft.com/office/officeart/2005/8/layout/cycle2"/>
    <dgm:cxn modelId="{9536A9FD-0FCB-D743-9B73-24430450DB83}" type="presParOf" srcId="{0F8715DE-9B1E-E14C-B418-0E9272102869}" destId="{FDF8D813-24BD-2749-A733-4A0D8EF2FF59}" srcOrd="0" destOrd="0" presId="urn:microsoft.com/office/officeart/2005/8/layout/cycle2"/>
    <dgm:cxn modelId="{E2416831-AB5E-794B-81A4-C573DA4E7FEE}" type="presParOf" srcId="{5A37AA77-CE4C-B74B-97A5-81E75D09A115}" destId="{DD439F90-D7AF-974C-A13E-D3FABE34B980}" srcOrd="8" destOrd="0" presId="urn:microsoft.com/office/officeart/2005/8/layout/cycle2"/>
    <dgm:cxn modelId="{A45BE291-CEA6-7C4B-AE7F-8FB3A09FAB91}" type="presParOf" srcId="{5A37AA77-CE4C-B74B-97A5-81E75D09A115}" destId="{9B74E283-8F7E-8045-8D51-6CEA88AA9CE1}" srcOrd="9" destOrd="0" presId="urn:microsoft.com/office/officeart/2005/8/layout/cycle2"/>
    <dgm:cxn modelId="{13021338-151F-6746-8A60-20D900026824}" type="presParOf" srcId="{9B74E283-8F7E-8045-8D51-6CEA88AA9CE1}" destId="{326CD35B-379F-CB48-8701-775B730E479E}" srcOrd="0" destOrd="0" presId="urn:microsoft.com/office/officeart/2005/8/layout/cycle2"/>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FA778-ED6A-744A-A3C6-185A1DFAF526}">
      <dsp:nvSpPr>
        <dsp:cNvPr id="0" name=""/>
        <dsp:cNvSpPr/>
      </dsp:nvSpPr>
      <dsp:spPr>
        <a:xfrm>
          <a:off x="6020502" y="1964759"/>
          <a:ext cx="3034449" cy="2897753"/>
        </a:xfrm>
        <a:prstGeom prst="ellipse">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Family Living in Poverty</a:t>
          </a:r>
        </a:p>
      </dsp:txBody>
      <dsp:txXfrm>
        <a:off x="6464887" y="2389125"/>
        <a:ext cx="2145679" cy="2049021"/>
      </dsp:txXfrm>
    </dsp:sp>
    <dsp:sp modelId="{A15501B0-1B4F-9B48-A2C3-DB689FE6CB53}">
      <dsp:nvSpPr>
        <dsp:cNvPr id="0" name=""/>
        <dsp:cNvSpPr/>
      </dsp:nvSpPr>
      <dsp:spPr>
        <a:xfrm rot="12171326" flipH="1">
          <a:off x="9268875" y="3003740"/>
          <a:ext cx="1105571" cy="115184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281895" y="3169698"/>
        <a:ext cx="773900" cy="691109"/>
      </dsp:txXfrm>
    </dsp:sp>
    <dsp:sp modelId="{3B6F243D-3EBD-C04B-B5F9-66501E28F230}">
      <dsp:nvSpPr>
        <dsp:cNvPr id="0" name=""/>
        <dsp:cNvSpPr/>
      </dsp:nvSpPr>
      <dsp:spPr>
        <a:xfrm>
          <a:off x="9832769" y="3802076"/>
          <a:ext cx="2849595" cy="2868062"/>
        </a:xfrm>
        <a:prstGeom prst="ellipse">
          <a:avLst/>
        </a:prstGeom>
        <a:solidFill>
          <a:schemeClr val="accent6">
            <a:shade val="80000"/>
            <a:hueOff val="-95423"/>
            <a:satOff val="4252"/>
            <a:lumOff val="59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Less Funding for Schools in Low Income Areas Due to Local Funding</a:t>
          </a:r>
        </a:p>
      </dsp:txBody>
      <dsp:txXfrm>
        <a:off x="10250083" y="4222094"/>
        <a:ext cx="2014967" cy="2028026"/>
      </dsp:txXfrm>
    </dsp:sp>
    <dsp:sp modelId="{CB4F38FB-7CFE-8042-859E-71323CD8653F}">
      <dsp:nvSpPr>
        <dsp:cNvPr id="0" name=""/>
        <dsp:cNvSpPr/>
      </dsp:nvSpPr>
      <dsp:spPr>
        <a:xfrm rot="5411597">
          <a:off x="11501367" y="6401565"/>
          <a:ext cx="1050350" cy="1362823"/>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11659451" y="6516578"/>
        <a:ext cx="735245" cy="817693"/>
      </dsp:txXfrm>
    </dsp:sp>
    <dsp:sp modelId="{E72B118B-CD97-9B4E-A9C9-797C0369D244}">
      <dsp:nvSpPr>
        <dsp:cNvPr id="0" name=""/>
        <dsp:cNvSpPr/>
      </dsp:nvSpPr>
      <dsp:spPr>
        <a:xfrm>
          <a:off x="9629346" y="7361104"/>
          <a:ext cx="3231655" cy="3097274"/>
        </a:xfrm>
        <a:prstGeom prst="ellipse">
          <a:avLst/>
        </a:prstGeom>
        <a:solidFill>
          <a:schemeClr val="accent6">
            <a:shade val="80000"/>
            <a:hueOff val="-190846"/>
            <a:satOff val="8505"/>
            <a:lumOff val="118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Poor Quality of Education and Over Policing in Schools</a:t>
          </a:r>
        </a:p>
      </dsp:txBody>
      <dsp:txXfrm>
        <a:off x="10102611" y="7814689"/>
        <a:ext cx="2285125" cy="2190104"/>
      </dsp:txXfrm>
    </dsp:sp>
    <dsp:sp modelId="{8C8DBD40-8A1B-5344-A489-00225A429843}">
      <dsp:nvSpPr>
        <dsp:cNvPr id="0" name=""/>
        <dsp:cNvSpPr/>
      </dsp:nvSpPr>
      <dsp:spPr>
        <a:xfrm rot="11775188">
          <a:off x="8384401" y="9028565"/>
          <a:ext cx="1371613" cy="1211151"/>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8740485" y="9321642"/>
        <a:ext cx="1008268" cy="726691"/>
      </dsp:txXfrm>
    </dsp:sp>
    <dsp:sp modelId="{54ACC5A1-2C1E-8C4C-BDA4-B9956EDC7797}">
      <dsp:nvSpPr>
        <dsp:cNvPr id="0" name=""/>
        <dsp:cNvSpPr/>
      </dsp:nvSpPr>
      <dsp:spPr>
        <a:xfrm>
          <a:off x="5206620" y="8022017"/>
          <a:ext cx="3357127" cy="3102916"/>
        </a:xfrm>
        <a:prstGeom prst="ellipse">
          <a:avLst/>
        </a:prstGeom>
        <a:solidFill>
          <a:schemeClr val="accent6">
            <a:shade val="80000"/>
            <a:hueOff val="-286269"/>
            <a:satOff val="12757"/>
            <a:lumOff val="178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Low Graduation Rates and Low Chance of Higher Education</a:t>
          </a:r>
        </a:p>
      </dsp:txBody>
      <dsp:txXfrm>
        <a:off x="5698260" y="8476429"/>
        <a:ext cx="2373847" cy="2194092"/>
      </dsp:txXfrm>
    </dsp:sp>
    <dsp:sp modelId="{0F8715DE-9B1E-E14C-B418-0E9272102869}">
      <dsp:nvSpPr>
        <dsp:cNvPr id="0" name=""/>
        <dsp:cNvSpPr/>
      </dsp:nvSpPr>
      <dsp:spPr>
        <a:xfrm rot="6250141" flipH="1">
          <a:off x="5133662" y="3800930"/>
          <a:ext cx="1852839" cy="1194096"/>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5268932" y="4213414"/>
        <a:ext cx="1494610" cy="716458"/>
      </dsp:txXfrm>
    </dsp:sp>
    <dsp:sp modelId="{DD439F90-D7AF-974C-A13E-D3FABE34B980}">
      <dsp:nvSpPr>
        <dsp:cNvPr id="0" name=""/>
        <dsp:cNvSpPr/>
      </dsp:nvSpPr>
      <dsp:spPr>
        <a:xfrm>
          <a:off x="4635780" y="5029751"/>
          <a:ext cx="2818479" cy="2431728"/>
        </a:xfrm>
        <a:prstGeom prst="ellipse">
          <a:avLst/>
        </a:prstGeom>
        <a:solidFill>
          <a:schemeClr val="accent6">
            <a:shade val="80000"/>
            <a:hueOff val="-381692"/>
            <a:satOff val="17009"/>
            <a:lumOff val="237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Low Paying Jobs and or Mass Incarceration</a:t>
          </a:r>
        </a:p>
      </dsp:txBody>
      <dsp:txXfrm>
        <a:off x="5048537" y="5385869"/>
        <a:ext cx="1992965" cy="1719492"/>
      </dsp:txXfrm>
    </dsp:sp>
    <dsp:sp modelId="{9B74E283-8F7E-8045-8D51-6CEA88AA9CE1}">
      <dsp:nvSpPr>
        <dsp:cNvPr id="0" name=""/>
        <dsp:cNvSpPr/>
      </dsp:nvSpPr>
      <dsp:spPr>
        <a:xfrm rot="3732405" flipH="1">
          <a:off x="5015108" y="7038322"/>
          <a:ext cx="1404689" cy="1722062"/>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324059" y="7569130"/>
        <a:ext cx="983282" cy="1033238"/>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615"/>
          </a:xfrm>
          <a:prstGeom prst="rect">
            <a:avLst/>
          </a:prstGeom>
        </p:spPr>
        <p:txBody>
          <a:bodyPr vert="horz" lIns="92409" tIns="46205" rIns="92409" bIns="46205"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615"/>
          </a:xfrm>
          <a:prstGeom prst="rect">
            <a:avLst/>
          </a:prstGeom>
        </p:spPr>
        <p:txBody>
          <a:bodyPr vert="horz" lIns="92409" tIns="46205" rIns="92409" bIns="46205" rtlCol="0"/>
          <a:lstStyle>
            <a:lvl1pPr algn="r">
              <a:defRPr sz="1200"/>
            </a:lvl1pPr>
          </a:lstStyle>
          <a:p>
            <a:fld id="{6D62C84D-0989-4F6D-958C-664CDAEA7C30}" type="datetimeFigureOut">
              <a:rPr lang="en-US" smtClean="0"/>
              <a:pPr/>
              <a:t>3/26/2021</a:t>
            </a:fld>
            <a:endParaRPr lang="en-US"/>
          </a:p>
        </p:txBody>
      </p:sp>
      <p:sp>
        <p:nvSpPr>
          <p:cNvPr id="4" name="Footer Placeholder 3"/>
          <p:cNvSpPr>
            <a:spLocks noGrp="1"/>
          </p:cNvSpPr>
          <p:nvPr>
            <p:ph type="ftr" sz="quarter" idx="2"/>
          </p:nvPr>
        </p:nvSpPr>
        <p:spPr>
          <a:xfrm>
            <a:off x="0" y="8838722"/>
            <a:ext cx="3041968" cy="465615"/>
          </a:xfrm>
          <a:prstGeom prst="rect">
            <a:avLst/>
          </a:prstGeom>
        </p:spPr>
        <p:txBody>
          <a:bodyPr vert="horz" lIns="92409" tIns="46205" rIns="92409" bIns="46205"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8722"/>
            <a:ext cx="3041968" cy="465615"/>
          </a:xfrm>
          <a:prstGeom prst="rect">
            <a:avLst/>
          </a:prstGeom>
        </p:spPr>
        <p:txBody>
          <a:bodyPr vert="horz" lIns="92409" tIns="46205" rIns="92409" bIns="46205" rtlCol="0" anchor="b"/>
          <a:lstStyle>
            <a:lvl1pPr algn="r">
              <a:defRPr sz="1200"/>
            </a:lvl1pPr>
          </a:lstStyle>
          <a:p>
            <a:fld id="{BBDB39E1-11D8-4D29-9684-C3A25569AB16}" type="slidenum">
              <a:rPr lang="en-US" smtClean="0"/>
              <a:pPr/>
              <a:t>‹#›</a:t>
            </a:fld>
            <a:endParaRPr lang="en-US"/>
          </a:p>
        </p:txBody>
      </p:sp>
    </p:spTree>
    <p:extLst>
      <p:ext uri="{BB962C8B-B14F-4D97-AF65-F5344CB8AC3E}">
        <p14:creationId xmlns:p14="http://schemas.microsoft.com/office/powerpoint/2010/main" val="3969375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2409" tIns="46205" rIns="92409" bIns="46205" rtlCol="0"/>
          <a:lstStyle>
            <a:lvl1pPr algn="l" defTabSz="4594034"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2409" tIns="46205" rIns="92409" bIns="46205" rtlCol="0"/>
          <a:lstStyle>
            <a:lvl1pPr algn="r" defTabSz="4594034" fontAlgn="auto">
              <a:spcBef>
                <a:spcPts val="0"/>
              </a:spcBef>
              <a:spcAft>
                <a:spcPts val="0"/>
              </a:spcAft>
              <a:defRPr sz="1200" smtClean="0">
                <a:latin typeface="+mn-lt"/>
              </a:defRPr>
            </a:lvl1pPr>
          </a:lstStyle>
          <a:p>
            <a:pPr>
              <a:defRPr/>
            </a:pPr>
            <a:fld id="{7460AB5C-4C61-417A-8D8A-317B8BB1EF37}" type="datetimeFigureOut">
              <a:rPr lang="en-US"/>
              <a:pPr>
                <a:defRPr/>
              </a:pPr>
              <a:t>3/26/2021</a:t>
            </a:fld>
            <a:endParaRPr lang="en-US"/>
          </a:p>
        </p:txBody>
      </p:sp>
      <p:sp>
        <p:nvSpPr>
          <p:cNvPr id="4" name="Slide Image Placeholder 3"/>
          <p:cNvSpPr>
            <a:spLocks noGrp="1" noRot="1" noChangeAspect="1"/>
          </p:cNvSpPr>
          <p:nvPr>
            <p:ph type="sldImg" idx="2"/>
          </p:nvPr>
        </p:nvSpPr>
        <p:spPr>
          <a:xfrm>
            <a:off x="892175" y="696913"/>
            <a:ext cx="5235575" cy="3490912"/>
          </a:xfrm>
          <a:prstGeom prst="rect">
            <a:avLst/>
          </a:prstGeom>
          <a:noFill/>
          <a:ln w="12700">
            <a:solidFill>
              <a:prstClr val="black"/>
            </a:solidFill>
          </a:ln>
        </p:spPr>
        <p:txBody>
          <a:bodyPr vert="horz" lIns="92409" tIns="46205" rIns="92409" bIns="46205" rtlCol="0" anchor="ctr"/>
          <a:lstStyle/>
          <a:p>
            <a:pPr lvl="0"/>
            <a:endParaRPr lang="en-US" noProof="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2409" tIns="46205" rIns="92409" bIns="4620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2409" tIns="46205" rIns="92409" bIns="46205" rtlCol="0" anchor="b"/>
          <a:lstStyle>
            <a:lvl1pPr algn="l" defTabSz="4594034"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2409" tIns="46205" rIns="92409" bIns="46205" rtlCol="0" anchor="b"/>
          <a:lstStyle>
            <a:lvl1pPr algn="r" defTabSz="4594034" fontAlgn="auto">
              <a:spcBef>
                <a:spcPts val="0"/>
              </a:spcBef>
              <a:spcAft>
                <a:spcPts val="0"/>
              </a:spcAft>
              <a:defRPr sz="1200" smtClean="0">
                <a:latin typeface="+mn-lt"/>
              </a:defRPr>
            </a:lvl1pPr>
          </a:lstStyle>
          <a:p>
            <a:pPr>
              <a:defRPr/>
            </a:pPr>
            <a:fld id="{40DE5291-71C6-4B84-93BE-EDA14663C3C2}" type="slidenum">
              <a:rPr lang="en-US"/>
              <a:pPr>
                <a:defRPr/>
              </a:pPr>
              <a:t>‹#›</a:t>
            </a:fld>
            <a:endParaRPr lang="en-US"/>
          </a:p>
        </p:txBody>
      </p:sp>
    </p:spTree>
    <p:extLst>
      <p:ext uri="{BB962C8B-B14F-4D97-AF65-F5344CB8AC3E}">
        <p14:creationId xmlns:p14="http://schemas.microsoft.com/office/powerpoint/2010/main" val="3096693566"/>
      </p:ext>
    </p:extLst>
  </p:cSld>
  <p:clrMap bg1="lt1" tx1="dk1" bg2="lt2" tx2="dk2" accent1="accent1" accent2="accent2" accent3="accent3" accent4="accent4" accent5="accent5" accent6="accent6" hlink="hlink" folHlink="folHlink"/>
  <p:notesStyle>
    <a:lvl1pPr algn="l" defTabSz="4542836" rtl="0" fontAlgn="base">
      <a:spcBef>
        <a:spcPct val="30000"/>
      </a:spcBef>
      <a:spcAft>
        <a:spcPct val="0"/>
      </a:spcAft>
      <a:defRPr sz="6200" kern="1200">
        <a:solidFill>
          <a:schemeClr val="tx1"/>
        </a:solidFill>
        <a:latin typeface="+mn-lt"/>
        <a:ea typeface="+mn-ea"/>
        <a:cs typeface="+mn-cs"/>
      </a:defRPr>
    </a:lvl1pPr>
    <a:lvl2pPr marL="2270623" algn="l" defTabSz="4542836" rtl="0" fontAlgn="base">
      <a:spcBef>
        <a:spcPct val="30000"/>
      </a:spcBef>
      <a:spcAft>
        <a:spcPct val="0"/>
      </a:spcAft>
      <a:defRPr sz="6200" kern="1200">
        <a:solidFill>
          <a:schemeClr val="tx1"/>
        </a:solidFill>
        <a:latin typeface="+mn-lt"/>
        <a:ea typeface="+mn-ea"/>
        <a:cs typeface="+mn-cs"/>
      </a:defRPr>
    </a:lvl2pPr>
    <a:lvl3pPr marL="4542836" algn="l" defTabSz="4542836" rtl="0" fontAlgn="base">
      <a:spcBef>
        <a:spcPct val="30000"/>
      </a:spcBef>
      <a:spcAft>
        <a:spcPct val="0"/>
      </a:spcAft>
      <a:defRPr sz="6200" kern="1200">
        <a:solidFill>
          <a:schemeClr val="tx1"/>
        </a:solidFill>
        <a:latin typeface="+mn-lt"/>
        <a:ea typeface="+mn-ea"/>
        <a:cs typeface="+mn-cs"/>
      </a:defRPr>
    </a:lvl3pPr>
    <a:lvl4pPr marL="6815043" algn="l" defTabSz="4542836" rtl="0" fontAlgn="base">
      <a:spcBef>
        <a:spcPct val="30000"/>
      </a:spcBef>
      <a:spcAft>
        <a:spcPct val="0"/>
      </a:spcAft>
      <a:defRPr sz="6200" kern="1200">
        <a:solidFill>
          <a:schemeClr val="tx1"/>
        </a:solidFill>
        <a:latin typeface="+mn-lt"/>
        <a:ea typeface="+mn-ea"/>
        <a:cs typeface="+mn-cs"/>
      </a:defRPr>
    </a:lvl4pPr>
    <a:lvl5pPr marL="9087256" algn="l" defTabSz="4542836" rtl="0" fontAlgn="base">
      <a:spcBef>
        <a:spcPct val="30000"/>
      </a:spcBef>
      <a:spcAft>
        <a:spcPct val="0"/>
      </a:spcAft>
      <a:defRPr sz="6200" kern="1200">
        <a:solidFill>
          <a:schemeClr val="tx1"/>
        </a:solidFill>
        <a:latin typeface="+mn-lt"/>
        <a:ea typeface="+mn-ea"/>
        <a:cs typeface="+mn-cs"/>
      </a:defRPr>
    </a:lvl5pPr>
    <a:lvl6pPr marL="11359170" algn="l" defTabSz="4543669" rtl="0" eaLnBrk="1" latinLnBrk="0" hangingPunct="1">
      <a:defRPr sz="6200" kern="1200">
        <a:solidFill>
          <a:schemeClr val="tx1"/>
        </a:solidFill>
        <a:latin typeface="+mn-lt"/>
        <a:ea typeface="+mn-ea"/>
        <a:cs typeface="+mn-cs"/>
      </a:defRPr>
    </a:lvl6pPr>
    <a:lvl7pPr marL="13631012" algn="l" defTabSz="4543669" rtl="0" eaLnBrk="1" latinLnBrk="0" hangingPunct="1">
      <a:defRPr sz="6200" kern="1200">
        <a:solidFill>
          <a:schemeClr val="tx1"/>
        </a:solidFill>
        <a:latin typeface="+mn-lt"/>
        <a:ea typeface="+mn-ea"/>
        <a:cs typeface="+mn-cs"/>
      </a:defRPr>
    </a:lvl7pPr>
    <a:lvl8pPr marL="15902844" algn="l" defTabSz="4543669" rtl="0" eaLnBrk="1" latinLnBrk="0" hangingPunct="1">
      <a:defRPr sz="6200" kern="1200">
        <a:solidFill>
          <a:schemeClr val="tx1"/>
        </a:solidFill>
        <a:latin typeface="+mn-lt"/>
        <a:ea typeface="+mn-ea"/>
        <a:cs typeface="+mn-cs"/>
      </a:defRPr>
    </a:lvl8pPr>
    <a:lvl9pPr marL="18174681" algn="l" defTabSz="4543669" rtl="0" eaLnBrk="1" latinLnBrk="0" hangingPunct="1">
      <a:defRPr sz="6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696913"/>
            <a:ext cx="5235575" cy="34909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DE5291-71C6-4B84-93BE-EDA14663C3C2}" type="slidenum">
              <a:rPr lang="en-US" smtClean="0"/>
              <a:pPr>
                <a:defRPr/>
              </a:pPr>
              <a:t>1</a:t>
            </a:fld>
            <a:endParaRPr lang="en-US"/>
          </a:p>
        </p:txBody>
      </p:sp>
    </p:spTree>
    <p:extLst>
      <p:ext uri="{BB962C8B-B14F-4D97-AF65-F5344CB8AC3E}">
        <p14:creationId xmlns:p14="http://schemas.microsoft.com/office/powerpoint/2010/main" val="202054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10226042"/>
            <a:ext cx="41970960" cy="7056120"/>
          </a:xfrm>
        </p:spPr>
        <p:txBody>
          <a:bodyPr/>
          <a:lstStyle/>
          <a:p>
            <a:r>
              <a:rPr lang="en-US"/>
              <a:t>Click to edit Master title style</a:t>
            </a:r>
          </a:p>
        </p:txBody>
      </p:sp>
      <p:sp>
        <p:nvSpPr>
          <p:cNvPr id="3" name="Subtitle 2"/>
          <p:cNvSpPr>
            <a:spLocks noGrp="1"/>
          </p:cNvSpPr>
          <p:nvPr>
            <p:ph type="subTitle" idx="1"/>
          </p:nvPr>
        </p:nvSpPr>
        <p:spPr>
          <a:xfrm>
            <a:off x="7406640" y="18653760"/>
            <a:ext cx="34564320" cy="8412480"/>
          </a:xfrm>
        </p:spPr>
        <p:txBody>
          <a:bodyPr/>
          <a:lstStyle>
            <a:lvl1pPr marL="0" indent="0" algn="ctr">
              <a:buNone/>
              <a:defRPr>
                <a:solidFill>
                  <a:schemeClr val="tx1">
                    <a:tint val="75000"/>
                  </a:schemeClr>
                </a:solidFill>
              </a:defRPr>
            </a:lvl1pPr>
            <a:lvl2pPr marL="2351288" indent="0" algn="ctr">
              <a:buNone/>
              <a:defRPr>
                <a:solidFill>
                  <a:schemeClr val="tx1">
                    <a:tint val="75000"/>
                  </a:schemeClr>
                </a:solidFill>
              </a:defRPr>
            </a:lvl2pPr>
            <a:lvl3pPr marL="4702576" indent="0" algn="ctr">
              <a:buNone/>
              <a:defRPr>
                <a:solidFill>
                  <a:schemeClr val="tx1">
                    <a:tint val="75000"/>
                  </a:schemeClr>
                </a:solidFill>
              </a:defRPr>
            </a:lvl3pPr>
            <a:lvl4pPr marL="7053864" indent="0" algn="ctr">
              <a:buNone/>
              <a:defRPr>
                <a:solidFill>
                  <a:schemeClr val="tx1">
                    <a:tint val="75000"/>
                  </a:schemeClr>
                </a:solidFill>
              </a:defRPr>
            </a:lvl4pPr>
            <a:lvl5pPr marL="9405153" indent="0" algn="ctr">
              <a:buNone/>
              <a:defRPr>
                <a:solidFill>
                  <a:schemeClr val="tx1">
                    <a:tint val="75000"/>
                  </a:schemeClr>
                </a:solidFill>
              </a:defRPr>
            </a:lvl5pPr>
            <a:lvl6pPr marL="11756441" indent="0" algn="ctr">
              <a:buNone/>
              <a:defRPr>
                <a:solidFill>
                  <a:schemeClr val="tx1">
                    <a:tint val="75000"/>
                  </a:schemeClr>
                </a:solidFill>
              </a:defRPr>
            </a:lvl6pPr>
            <a:lvl7pPr marL="14107729" indent="0" algn="ctr">
              <a:buNone/>
              <a:defRPr>
                <a:solidFill>
                  <a:schemeClr val="tx1">
                    <a:tint val="75000"/>
                  </a:schemeClr>
                </a:solidFill>
              </a:defRPr>
            </a:lvl7pPr>
            <a:lvl8pPr marL="16459017" indent="0" algn="ctr">
              <a:buNone/>
              <a:defRPr>
                <a:solidFill>
                  <a:schemeClr val="tx1">
                    <a:tint val="75000"/>
                  </a:schemeClr>
                </a:solidFill>
              </a:defRPr>
            </a:lvl8pPr>
            <a:lvl9pPr marL="188103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46C4FC3-1B27-4332-8719-0D5DA481D183}" type="datetimeFigureOut">
              <a:rPr lang="en-US" smtClean="0"/>
              <a:pPr>
                <a:defRPr/>
              </a:pPr>
              <a:t>3/26/2021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BA5EA8-644C-466F-A004-8CC97C1C451F}"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49F7506-B83D-43F9-870D-8D387BEE53E3}" type="datetimeFigureOut">
              <a:rPr lang="en-US" smtClean="0"/>
              <a:pPr>
                <a:defRPr/>
              </a:pPr>
              <a:t>3/26/2021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510DE33-2116-45A9-AB98-244762C63C4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798760" y="1318265"/>
            <a:ext cx="1110996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68880" y="1318265"/>
            <a:ext cx="3250692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770BBF3-EAFF-4479-9FB1-85440C344DA3}" type="datetimeFigureOut">
              <a:rPr lang="en-US" smtClean="0"/>
              <a:pPr>
                <a:defRPr/>
              </a:pPr>
              <a:t>3/26/2021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F6241AC-14EE-425E-B1A1-34DE2912F94D}"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DFD3C78-9992-4EE2-88E0-467988F3113B}" type="datetimeFigureOut">
              <a:rPr lang="en-US" smtClean="0"/>
              <a:pPr>
                <a:defRPr/>
              </a:pPr>
              <a:t>3/26/2021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447B7B3-6DC9-4F76-B9F6-86E7849E311C}"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00490" y="21153122"/>
            <a:ext cx="41970960" cy="6537960"/>
          </a:xfrm>
        </p:spPr>
        <p:txBody>
          <a:bodyPr anchor="t"/>
          <a:lstStyle>
            <a:lvl1pPr algn="l">
              <a:defRPr sz="20600" b="1" cap="all"/>
            </a:lvl1pPr>
          </a:lstStyle>
          <a:p>
            <a:r>
              <a:rPr lang="en-US"/>
              <a:t>Click to edit Master title style</a:t>
            </a:r>
          </a:p>
        </p:txBody>
      </p:sp>
      <p:sp>
        <p:nvSpPr>
          <p:cNvPr id="3" name="Text Placeholder 2"/>
          <p:cNvSpPr>
            <a:spLocks noGrp="1"/>
          </p:cNvSpPr>
          <p:nvPr>
            <p:ph type="body" idx="1"/>
          </p:nvPr>
        </p:nvSpPr>
        <p:spPr>
          <a:xfrm>
            <a:off x="3900490" y="13952225"/>
            <a:ext cx="41970960" cy="7200898"/>
          </a:xfrm>
        </p:spPr>
        <p:txBody>
          <a:bodyPr anchor="b"/>
          <a:lstStyle>
            <a:lvl1pPr marL="0" indent="0">
              <a:buNone/>
              <a:defRPr sz="10300">
                <a:solidFill>
                  <a:schemeClr val="tx1">
                    <a:tint val="75000"/>
                  </a:schemeClr>
                </a:solidFill>
              </a:defRPr>
            </a:lvl1pPr>
            <a:lvl2pPr marL="2351288" indent="0">
              <a:buNone/>
              <a:defRPr sz="9300">
                <a:solidFill>
                  <a:schemeClr val="tx1">
                    <a:tint val="75000"/>
                  </a:schemeClr>
                </a:solidFill>
              </a:defRPr>
            </a:lvl2pPr>
            <a:lvl3pPr marL="4702576" indent="0">
              <a:buNone/>
              <a:defRPr sz="8200">
                <a:solidFill>
                  <a:schemeClr val="tx1">
                    <a:tint val="75000"/>
                  </a:schemeClr>
                </a:solidFill>
              </a:defRPr>
            </a:lvl3pPr>
            <a:lvl4pPr marL="7053864" indent="0">
              <a:buNone/>
              <a:defRPr sz="7200">
                <a:solidFill>
                  <a:schemeClr val="tx1">
                    <a:tint val="75000"/>
                  </a:schemeClr>
                </a:solidFill>
              </a:defRPr>
            </a:lvl4pPr>
            <a:lvl5pPr marL="9405153" indent="0">
              <a:buNone/>
              <a:defRPr sz="7200">
                <a:solidFill>
                  <a:schemeClr val="tx1">
                    <a:tint val="75000"/>
                  </a:schemeClr>
                </a:solidFill>
              </a:defRPr>
            </a:lvl5pPr>
            <a:lvl6pPr marL="11756441" indent="0">
              <a:buNone/>
              <a:defRPr sz="7200">
                <a:solidFill>
                  <a:schemeClr val="tx1">
                    <a:tint val="75000"/>
                  </a:schemeClr>
                </a:solidFill>
              </a:defRPr>
            </a:lvl6pPr>
            <a:lvl7pPr marL="14107729" indent="0">
              <a:buNone/>
              <a:defRPr sz="7200">
                <a:solidFill>
                  <a:schemeClr val="tx1">
                    <a:tint val="75000"/>
                  </a:schemeClr>
                </a:solidFill>
              </a:defRPr>
            </a:lvl7pPr>
            <a:lvl8pPr marL="16459017" indent="0">
              <a:buNone/>
              <a:defRPr sz="7200">
                <a:solidFill>
                  <a:schemeClr val="tx1">
                    <a:tint val="75000"/>
                  </a:schemeClr>
                </a:solidFill>
              </a:defRPr>
            </a:lvl8pPr>
            <a:lvl9pPr marL="18810305" indent="0">
              <a:buNone/>
              <a:defRPr sz="7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F9E2272-08EC-425C-8D9F-D9E7FE938246}" type="datetimeFigureOut">
              <a:rPr lang="en-US" smtClean="0"/>
              <a:pPr>
                <a:defRPr/>
              </a:pPr>
              <a:t>3/26/2021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0253E3B-EA02-4835-A837-76DCD5491A88}"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68880" y="7680963"/>
            <a:ext cx="21808440" cy="21724622"/>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100280" y="7680963"/>
            <a:ext cx="21808440" cy="21724622"/>
          </a:xfrm>
        </p:spPr>
        <p:txBody>
          <a:bodyPr/>
          <a:lstStyle>
            <a:lvl1pPr>
              <a:defRPr sz="14400"/>
            </a:lvl1pPr>
            <a:lvl2pPr>
              <a:defRPr sz="12300"/>
            </a:lvl2pPr>
            <a:lvl3pPr>
              <a:defRPr sz="10300"/>
            </a:lvl3pPr>
            <a:lvl4pPr>
              <a:defRPr sz="9300"/>
            </a:lvl4pPr>
            <a:lvl5pPr>
              <a:defRPr sz="9300"/>
            </a:lvl5pPr>
            <a:lvl6pPr>
              <a:defRPr sz="9300"/>
            </a:lvl6pPr>
            <a:lvl7pPr>
              <a:defRPr sz="9300"/>
            </a:lvl7pPr>
            <a:lvl8pPr>
              <a:defRPr sz="9300"/>
            </a:lvl8pPr>
            <a:lvl9pPr>
              <a:defRPr sz="9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B1221A6A-3666-4500-AFD9-BF87EF711A3B}" type="datetimeFigureOut">
              <a:rPr lang="en-US" smtClean="0"/>
              <a:pPr>
                <a:defRPr/>
              </a:pPr>
              <a:t>3/26/2021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AB59C45-AF81-48B0-BE66-2F5C7B80F416}"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468880" y="7368542"/>
            <a:ext cx="21817015" cy="3070858"/>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a:t>Click to edit Master text styles</a:t>
            </a:r>
          </a:p>
        </p:txBody>
      </p:sp>
      <p:sp>
        <p:nvSpPr>
          <p:cNvPr id="4" name="Content Placeholder 3"/>
          <p:cNvSpPr>
            <a:spLocks noGrp="1"/>
          </p:cNvSpPr>
          <p:nvPr>
            <p:ph sz="half" idx="2"/>
          </p:nvPr>
        </p:nvSpPr>
        <p:spPr>
          <a:xfrm>
            <a:off x="2468880" y="10439400"/>
            <a:ext cx="21817015" cy="18966182"/>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083138" y="7368542"/>
            <a:ext cx="21825585" cy="3070858"/>
          </a:xfrm>
        </p:spPr>
        <p:txBody>
          <a:bodyPr anchor="b"/>
          <a:lstStyle>
            <a:lvl1pPr marL="0" indent="0">
              <a:buNone/>
              <a:defRPr sz="12300" b="1"/>
            </a:lvl1pPr>
            <a:lvl2pPr marL="2351288" indent="0">
              <a:buNone/>
              <a:defRPr sz="10300" b="1"/>
            </a:lvl2pPr>
            <a:lvl3pPr marL="4702576" indent="0">
              <a:buNone/>
              <a:defRPr sz="9300" b="1"/>
            </a:lvl3pPr>
            <a:lvl4pPr marL="7053864" indent="0">
              <a:buNone/>
              <a:defRPr sz="8200" b="1"/>
            </a:lvl4pPr>
            <a:lvl5pPr marL="9405153" indent="0">
              <a:buNone/>
              <a:defRPr sz="8200" b="1"/>
            </a:lvl5pPr>
            <a:lvl6pPr marL="11756441" indent="0">
              <a:buNone/>
              <a:defRPr sz="8200" b="1"/>
            </a:lvl6pPr>
            <a:lvl7pPr marL="14107729" indent="0">
              <a:buNone/>
              <a:defRPr sz="8200" b="1"/>
            </a:lvl7pPr>
            <a:lvl8pPr marL="16459017" indent="0">
              <a:buNone/>
              <a:defRPr sz="8200" b="1"/>
            </a:lvl8pPr>
            <a:lvl9pPr marL="18810305" indent="0">
              <a:buNone/>
              <a:defRPr sz="8200" b="1"/>
            </a:lvl9pPr>
          </a:lstStyle>
          <a:p>
            <a:pPr lvl="0"/>
            <a:r>
              <a:rPr lang="en-US"/>
              <a:t>Click to edit Master text styles</a:t>
            </a:r>
          </a:p>
        </p:txBody>
      </p:sp>
      <p:sp>
        <p:nvSpPr>
          <p:cNvPr id="6" name="Content Placeholder 5"/>
          <p:cNvSpPr>
            <a:spLocks noGrp="1"/>
          </p:cNvSpPr>
          <p:nvPr>
            <p:ph sz="quarter" idx="4"/>
          </p:nvPr>
        </p:nvSpPr>
        <p:spPr>
          <a:xfrm>
            <a:off x="25083138" y="10439400"/>
            <a:ext cx="21825585" cy="18966182"/>
          </a:xfrm>
        </p:spPr>
        <p:txBody>
          <a:bodyPr/>
          <a:lstStyle>
            <a:lvl1pPr>
              <a:defRPr sz="12300"/>
            </a:lvl1pPr>
            <a:lvl2pPr>
              <a:defRPr sz="10300"/>
            </a:lvl2pPr>
            <a:lvl3pPr>
              <a:defRPr sz="93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E970D935-54BE-4154-BEB5-D85CFCB0DB35}" type="datetimeFigureOut">
              <a:rPr lang="en-US" smtClean="0"/>
              <a:pPr>
                <a:defRPr/>
              </a:pPr>
              <a:t>3/26/2021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92F1430-7B8F-459C-B916-766029B50D93}"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F7B7CBF-B84F-4AE8-B858-80B1FAA750BE}" type="datetimeFigureOut">
              <a:rPr lang="en-US" smtClean="0"/>
              <a:pPr>
                <a:defRPr/>
              </a:pPr>
              <a:t>3/26/2021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CC15E3B-26D2-4C7D-AB16-8AB7CDA56823}"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CC14050-72F0-498D-AC4B-3C7FCC1B32A4}" type="datetimeFigureOut">
              <a:rPr lang="en-US" smtClean="0"/>
              <a:pPr>
                <a:defRPr/>
              </a:pPr>
              <a:t>3/26/2021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34C4C84-9C5F-439A-A2DC-DD8AE75B5B11}"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8883" y="1310640"/>
            <a:ext cx="16244890" cy="5577840"/>
          </a:xfrm>
        </p:spPr>
        <p:txBody>
          <a:bodyPr anchor="b"/>
          <a:lstStyle>
            <a:lvl1pPr algn="l">
              <a:defRPr sz="10300" b="1"/>
            </a:lvl1pPr>
          </a:lstStyle>
          <a:p>
            <a:r>
              <a:rPr lang="en-US"/>
              <a:t>Click to edit Master title style</a:t>
            </a:r>
          </a:p>
        </p:txBody>
      </p:sp>
      <p:sp>
        <p:nvSpPr>
          <p:cNvPr id="3" name="Content Placeholder 2"/>
          <p:cNvSpPr>
            <a:spLocks noGrp="1"/>
          </p:cNvSpPr>
          <p:nvPr>
            <p:ph idx="1"/>
          </p:nvPr>
        </p:nvSpPr>
        <p:spPr>
          <a:xfrm>
            <a:off x="19305270" y="1310643"/>
            <a:ext cx="27603450" cy="28094942"/>
          </a:xfrm>
        </p:spPr>
        <p:txBody>
          <a:bodyPr/>
          <a:lstStyle>
            <a:lvl1pPr>
              <a:defRPr sz="16500"/>
            </a:lvl1pPr>
            <a:lvl2pPr>
              <a:defRPr sz="14400"/>
            </a:lvl2pPr>
            <a:lvl3pPr>
              <a:defRPr sz="12300"/>
            </a:lvl3pPr>
            <a:lvl4pPr>
              <a:defRPr sz="10300"/>
            </a:lvl4pPr>
            <a:lvl5pPr>
              <a:defRPr sz="10300"/>
            </a:lvl5pPr>
            <a:lvl6pPr>
              <a:defRPr sz="10300"/>
            </a:lvl6pPr>
            <a:lvl7pPr>
              <a:defRPr sz="10300"/>
            </a:lvl7pPr>
            <a:lvl8pPr>
              <a:defRPr sz="10300"/>
            </a:lvl8pPr>
            <a:lvl9pPr>
              <a:defRPr sz="10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468883" y="6888483"/>
            <a:ext cx="16244890" cy="22517102"/>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122F017-BE77-4C08-A36E-4D6E7DC71579}" type="datetimeFigureOut">
              <a:rPr lang="en-US" smtClean="0"/>
              <a:pPr>
                <a:defRPr/>
              </a:pPr>
              <a:t>3/26/2021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C035DB-847C-4449-B429-94AE1BCB4C4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678355" y="23042880"/>
            <a:ext cx="29626560" cy="2720342"/>
          </a:xfrm>
        </p:spPr>
        <p:txBody>
          <a:bodyPr anchor="b"/>
          <a:lstStyle>
            <a:lvl1pPr algn="l">
              <a:defRPr sz="10300" b="1"/>
            </a:lvl1pPr>
          </a:lstStyle>
          <a:p>
            <a:r>
              <a:rPr lang="en-US"/>
              <a:t>Click to edit Master title style</a:t>
            </a:r>
          </a:p>
        </p:txBody>
      </p:sp>
      <p:sp>
        <p:nvSpPr>
          <p:cNvPr id="3" name="Picture Placeholder 2"/>
          <p:cNvSpPr>
            <a:spLocks noGrp="1"/>
          </p:cNvSpPr>
          <p:nvPr>
            <p:ph type="pic" idx="1"/>
          </p:nvPr>
        </p:nvSpPr>
        <p:spPr>
          <a:xfrm>
            <a:off x="9678355" y="2941320"/>
            <a:ext cx="29626560" cy="19751040"/>
          </a:xfrm>
        </p:spPr>
        <p:txBody>
          <a:bodyPr/>
          <a:lstStyle>
            <a:lvl1pPr marL="0" indent="0">
              <a:buNone/>
              <a:defRPr sz="16500"/>
            </a:lvl1pPr>
            <a:lvl2pPr marL="2351288" indent="0">
              <a:buNone/>
              <a:defRPr sz="14400"/>
            </a:lvl2pPr>
            <a:lvl3pPr marL="4702576" indent="0">
              <a:buNone/>
              <a:defRPr sz="12300"/>
            </a:lvl3pPr>
            <a:lvl4pPr marL="7053864" indent="0">
              <a:buNone/>
              <a:defRPr sz="10300"/>
            </a:lvl4pPr>
            <a:lvl5pPr marL="9405153" indent="0">
              <a:buNone/>
              <a:defRPr sz="10300"/>
            </a:lvl5pPr>
            <a:lvl6pPr marL="11756441" indent="0">
              <a:buNone/>
              <a:defRPr sz="10300"/>
            </a:lvl6pPr>
            <a:lvl7pPr marL="14107729" indent="0">
              <a:buNone/>
              <a:defRPr sz="10300"/>
            </a:lvl7pPr>
            <a:lvl8pPr marL="16459017" indent="0">
              <a:buNone/>
              <a:defRPr sz="10300"/>
            </a:lvl8pPr>
            <a:lvl9pPr marL="18810305" indent="0">
              <a:buNone/>
              <a:defRPr sz="10300"/>
            </a:lvl9pPr>
          </a:lstStyle>
          <a:p>
            <a:endParaRPr lang="en-US"/>
          </a:p>
        </p:txBody>
      </p:sp>
      <p:sp>
        <p:nvSpPr>
          <p:cNvPr id="4" name="Text Placeholder 3"/>
          <p:cNvSpPr>
            <a:spLocks noGrp="1"/>
          </p:cNvSpPr>
          <p:nvPr>
            <p:ph type="body" sz="half" idx="2"/>
          </p:nvPr>
        </p:nvSpPr>
        <p:spPr>
          <a:xfrm>
            <a:off x="9678355" y="25763222"/>
            <a:ext cx="29626560" cy="3863338"/>
          </a:xfrm>
        </p:spPr>
        <p:txBody>
          <a:bodyPr/>
          <a:lstStyle>
            <a:lvl1pPr marL="0" indent="0">
              <a:buNone/>
              <a:defRPr sz="7200"/>
            </a:lvl1pPr>
            <a:lvl2pPr marL="2351288" indent="0">
              <a:buNone/>
              <a:defRPr sz="6200"/>
            </a:lvl2pPr>
            <a:lvl3pPr marL="4702576" indent="0">
              <a:buNone/>
              <a:defRPr sz="5100"/>
            </a:lvl3pPr>
            <a:lvl4pPr marL="7053864" indent="0">
              <a:buNone/>
              <a:defRPr sz="4600"/>
            </a:lvl4pPr>
            <a:lvl5pPr marL="9405153" indent="0">
              <a:buNone/>
              <a:defRPr sz="4600"/>
            </a:lvl5pPr>
            <a:lvl6pPr marL="11756441" indent="0">
              <a:buNone/>
              <a:defRPr sz="4600"/>
            </a:lvl6pPr>
            <a:lvl7pPr marL="14107729" indent="0">
              <a:buNone/>
              <a:defRPr sz="4600"/>
            </a:lvl7pPr>
            <a:lvl8pPr marL="16459017" indent="0">
              <a:buNone/>
              <a:defRPr sz="4600"/>
            </a:lvl8pPr>
            <a:lvl9pPr marL="18810305" indent="0">
              <a:buNone/>
              <a:defRPr sz="4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17DD51F-AAA9-4747-9248-1A78083A297A}" type="datetimeFigureOut">
              <a:rPr lang="en-US" smtClean="0"/>
              <a:pPr>
                <a:defRPr/>
              </a:pPr>
              <a:t>3/26/2021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AD9D7A9-0562-4ECD-9236-6AB45CF17C0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CE0A">
            <a:alpha val="39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68880" y="1318262"/>
            <a:ext cx="44439840" cy="5486400"/>
          </a:xfrm>
          <a:prstGeom prst="rect">
            <a:avLst/>
          </a:prstGeom>
        </p:spPr>
        <p:txBody>
          <a:bodyPr vert="horz" lIns="470258" tIns="235129" rIns="470258" bIns="235129" rtlCol="0" anchor="ctr">
            <a:normAutofit/>
          </a:bodyPr>
          <a:lstStyle/>
          <a:p>
            <a:r>
              <a:rPr lang="en-US"/>
              <a:t>Click to edit Master title style</a:t>
            </a:r>
          </a:p>
        </p:txBody>
      </p:sp>
      <p:sp>
        <p:nvSpPr>
          <p:cNvPr id="3" name="Text Placeholder 2"/>
          <p:cNvSpPr>
            <a:spLocks noGrp="1"/>
          </p:cNvSpPr>
          <p:nvPr>
            <p:ph type="body" idx="1"/>
          </p:nvPr>
        </p:nvSpPr>
        <p:spPr>
          <a:xfrm>
            <a:off x="2468880" y="7680963"/>
            <a:ext cx="44439840" cy="21724622"/>
          </a:xfrm>
          <a:prstGeom prst="rect">
            <a:avLst/>
          </a:prstGeom>
        </p:spPr>
        <p:txBody>
          <a:bodyPr vert="horz" lIns="470258" tIns="235129" rIns="470258" bIns="2351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468880" y="30510482"/>
            <a:ext cx="11521440" cy="1752600"/>
          </a:xfrm>
          <a:prstGeom prst="rect">
            <a:avLst/>
          </a:prstGeom>
        </p:spPr>
        <p:txBody>
          <a:bodyPr vert="horz" lIns="470258" tIns="235129" rIns="470258" bIns="235129" rtlCol="0" anchor="ctr"/>
          <a:lstStyle>
            <a:lvl1pPr algn="l">
              <a:defRPr sz="6200">
                <a:solidFill>
                  <a:schemeClr val="tx1">
                    <a:tint val="75000"/>
                  </a:schemeClr>
                </a:solidFill>
              </a:defRPr>
            </a:lvl1pPr>
          </a:lstStyle>
          <a:p>
            <a:pPr>
              <a:defRPr/>
            </a:pPr>
            <a:fld id="{ECA8EA61-C5F2-41FC-9AA5-E4363B257BC1}" type="datetimeFigureOut">
              <a:rPr lang="en-US" smtClean="0"/>
              <a:pPr>
                <a:defRPr/>
              </a:pPr>
              <a:t>3/26/2021</a:t>
            </a:fld>
            <a:endParaRPr lang="en-US"/>
          </a:p>
        </p:txBody>
      </p:sp>
      <p:sp>
        <p:nvSpPr>
          <p:cNvPr id="5" name="Footer Placeholder 4"/>
          <p:cNvSpPr>
            <a:spLocks noGrp="1"/>
          </p:cNvSpPr>
          <p:nvPr>
            <p:ph type="ftr" sz="quarter" idx="3"/>
          </p:nvPr>
        </p:nvSpPr>
        <p:spPr>
          <a:xfrm>
            <a:off x="16870680" y="30510482"/>
            <a:ext cx="15636240" cy="1752600"/>
          </a:xfrm>
          <a:prstGeom prst="rect">
            <a:avLst/>
          </a:prstGeom>
        </p:spPr>
        <p:txBody>
          <a:bodyPr vert="horz" lIns="470258" tIns="235129" rIns="470258" bIns="235129" rtlCol="0" anchor="ctr"/>
          <a:lstStyle>
            <a:lvl1pPr algn="ctr">
              <a:defRPr sz="6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35387280" y="30510482"/>
            <a:ext cx="11521440" cy="1752600"/>
          </a:xfrm>
          <a:prstGeom prst="rect">
            <a:avLst/>
          </a:prstGeom>
        </p:spPr>
        <p:txBody>
          <a:bodyPr vert="horz" lIns="470258" tIns="235129" rIns="470258" bIns="235129" rtlCol="0" anchor="ctr"/>
          <a:lstStyle>
            <a:lvl1pPr algn="r">
              <a:defRPr sz="6200">
                <a:solidFill>
                  <a:schemeClr val="tx1">
                    <a:tint val="75000"/>
                  </a:schemeClr>
                </a:solidFill>
              </a:defRPr>
            </a:lvl1pPr>
          </a:lstStyle>
          <a:p>
            <a:pPr>
              <a:defRPr/>
            </a:pPr>
            <a:fld id="{2492DDCC-1D4B-4727-BF00-C5EED488C75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702576" rtl="0" eaLnBrk="1" latinLnBrk="0" hangingPunct="1">
        <a:spcBef>
          <a:spcPct val="0"/>
        </a:spcBef>
        <a:buNone/>
        <a:defRPr sz="22600" kern="1200">
          <a:solidFill>
            <a:schemeClr val="tx1"/>
          </a:solidFill>
          <a:latin typeface="+mj-lt"/>
          <a:ea typeface="+mj-ea"/>
          <a:cs typeface="+mj-cs"/>
        </a:defRPr>
      </a:lvl1pPr>
    </p:titleStyle>
    <p:bodyStyle>
      <a:lvl1pPr marL="1763466" indent="-1763466" algn="l" defTabSz="4702576" rtl="0" eaLnBrk="1" latinLnBrk="0" hangingPunct="1">
        <a:spcBef>
          <a:spcPct val="20000"/>
        </a:spcBef>
        <a:buFont typeface="Arial" pitchFamily="34" charset="0"/>
        <a:buChar char="•"/>
        <a:defRPr sz="16500" kern="1200">
          <a:solidFill>
            <a:schemeClr val="tx1"/>
          </a:solidFill>
          <a:latin typeface="+mn-lt"/>
          <a:ea typeface="+mn-ea"/>
          <a:cs typeface="+mn-cs"/>
        </a:defRPr>
      </a:lvl1pPr>
      <a:lvl2pPr marL="3820843" indent="-1469555" algn="l" defTabSz="4702576" rtl="0" eaLnBrk="1" latinLnBrk="0" hangingPunct="1">
        <a:spcBef>
          <a:spcPct val="20000"/>
        </a:spcBef>
        <a:buFont typeface="Arial" pitchFamily="34" charset="0"/>
        <a:buChar char="–"/>
        <a:defRPr sz="14400" kern="1200">
          <a:solidFill>
            <a:schemeClr val="tx1"/>
          </a:solidFill>
          <a:latin typeface="+mn-lt"/>
          <a:ea typeface="+mn-ea"/>
          <a:cs typeface="+mn-cs"/>
        </a:defRPr>
      </a:lvl2pPr>
      <a:lvl3pPr marL="5878220" indent="-1175644" algn="l" defTabSz="4702576" rtl="0" eaLnBrk="1" latinLnBrk="0" hangingPunct="1">
        <a:spcBef>
          <a:spcPct val="20000"/>
        </a:spcBef>
        <a:buFont typeface="Arial" pitchFamily="34" charset="0"/>
        <a:buChar char="•"/>
        <a:defRPr sz="12300" kern="1200">
          <a:solidFill>
            <a:schemeClr val="tx1"/>
          </a:solidFill>
          <a:latin typeface="+mn-lt"/>
          <a:ea typeface="+mn-ea"/>
          <a:cs typeface="+mn-cs"/>
        </a:defRPr>
      </a:lvl3pPr>
      <a:lvl4pPr marL="8229509"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4pPr>
      <a:lvl5pPr marL="10580797"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5pPr>
      <a:lvl6pPr marL="12932085"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6pPr>
      <a:lvl7pPr marL="15283373"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7pPr>
      <a:lvl8pPr marL="17634661"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8pPr>
      <a:lvl9pPr marL="19985949" indent="-1175644" algn="l" defTabSz="4702576" rtl="0" eaLnBrk="1" latinLnBrk="0" hangingPunct="1">
        <a:spcBef>
          <a:spcPct val="20000"/>
        </a:spcBef>
        <a:buFont typeface="Arial" pitchFamily="34" charset="0"/>
        <a:buChar char="•"/>
        <a:defRPr sz="10300" kern="1200">
          <a:solidFill>
            <a:schemeClr val="tx1"/>
          </a:solidFill>
          <a:latin typeface="+mn-lt"/>
          <a:ea typeface="+mn-ea"/>
          <a:cs typeface="+mn-cs"/>
        </a:defRPr>
      </a:lvl9pPr>
    </p:bodyStyle>
    <p:otherStyle>
      <a:defPPr>
        <a:defRPr lang="en-US"/>
      </a:defPPr>
      <a:lvl1pPr marL="0" algn="l" defTabSz="4702576" rtl="0" eaLnBrk="1" latinLnBrk="0" hangingPunct="1">
        <a:defRPr sz="9300" kern="1200">
          <a:solidFill>
            <a:schemeClr val="tx1"/>
          </a:solidFill>
          <a:latin typeface="+mn-lt"/>
          <a:ea typeface="+mn-ea"/>
          <a:cs typeface="+mn-cs"/>
        </a:defRPr>
      </a:lvl1pPr>
      <a:lvl2pPr marL="2351288" algn="l" defTabSz="4702576" rtl="0" eaLnBrk="1" latinLnBrk="0" hangingPunct="1">
        <a:defRPr sz="9300" kern="1200">
          <a:solidFill>
            <a:schemeClr val="tx1"/>
          </a:solidFill>
          <a:latin typeface="+mn-lt"/>
          <a:ea typeface="+mn-ea"/>
          <a:cs typeface="+mn-cs"/>
        </a:defRPr>
      </a:lvl2pPr>
      <a:lvl3pPr marL="4702576" algn="l" defTabSz="4702576" rtl="0" eaLnBrk="1" latinLnBrk="0" hangingPunct="1">
        <a:defRPr sz="9300" kern="1200">
          <a:solidFill>
            <a:schemeClr val="tx1"/>
          </a:solidFill>
          <a:latin typeface="+mn-lt"/>
          <a:ea typeface="+mn-ea"/>
          <a:cs typeface="+mn-cs"/>
        </a:defRPr>
      </a:lvl3pPr>
      <a:lvl4pPr marL="7053864" algn="l" defTabSz="4702576" rtl="0" eaLnBrk="1" latinLnBrk="0" hangingPunct="1">
        <a:defRPr sz="9300" kern="1200">
          <a:solidFill>
            <a:schemeClr val="tx1"/>
          </a:solidFill>
          <a:latin typeface="+mn-lt"/>
          <a:ea typeface="+mn-ea"/>
          <a:cs typeface="+mn-cs"/>
        </a:defRPr>
      </a:lvl4pPr>
      <a:lvl5pPr marL="9405153" algn="l" defTabSz="4702576" rtl="0" eaLnBrk="1" latinLnBrk="0" hangingPunct="1">
        <a:defRPr sz="9300" kern="1200">
          <a:solidFill>
            <a:schemeClr val="tx1"/>
          </a:solidFill>
          <a:latin typeface="+mn-lt"/>
          <a:ea typeface="+mn-ea"/>
          <a:cs typeface="+mn-cs"/>
        </a:defRPr>
      </a:lvl5pPr>
      <a:lvl6pPr marL="11756441" algn="l" defTabSz="4702576" rtl="0" eaLnBrk="1" latinLnBrk="0" hangingPunct="1">
        <a:defRPr sz="9300" kern="1200">
          <a:solidFill>
            <a:schemeClr val="tx1"/>
          </a:solidFill>
          <a:latin typeface="+mn-lt"/>
          <a:ea typeface="+mn-ea"/>
          <a:cs typeface="+mn-cs"/>
        </a:defRPr>
      </a:lvl6pPr>
      <a:lvl7pPr marL="14107729" algn="l" defTabSz="4702576" rtl="0" eaLnBrk="1" latinLnBrk="0" hangingPunct="1">
        <a:defRPr sz="9300" kern="1200">
          <a:solidFill>
            <a:schemeClr val="tx1"/>
          </a:solidFill>
          <a:latin typeface="+mn-lt"/>
          <a:ea typeface="+mn-ea"/>
          <a:cs typeface="+mn-cs"/>
        </a:defRPr>
      </a:lvl7pPr>
      <a:lvl8pPr marL="16459017" algn="l" defTabSz="4702576" rtl="0" eaLnBrk="1" latinLnBrk="0" hangingPunct="1">
        <a:defRPr sz="9300" kern="1200">
          <a:solidFill>
            <a:schemeClr val="tx1"/>
          </a:solidFill>
          <a:latin typeface="+mn-lt"/>
          <a:ea typeface="+mn-ea"/>
          <a:cs typeface="+mn-cs"/>
        </a:defRPr>
      </a:lvl8pPr>
      <a:lvl9pPr marL="18810305" algn="l" defTabSz="4702576" rtl="0" eaLnBrk="1" latinLnBrk="0" hangingPunct="1">
        <a:defRPr sz="9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audio" Target="../media/media6.m4a"/><Relationship Id="rId18" Type="http://schemas.microsoft.com/office/2007/relationships/media" Target="../media/media9.m4a"/><Relationship Id="rId26" Type="http://schemas.openxmlformats.org/officeDocument/2006/relationships/slideLayout" Target="../slideLayouts/slideLayout1.xml"/><Relationship Id="rId39" Type="http://schemas.openxmlformats.org/officeDocument/2006/relationships/image" Target="../media/image4.png"/><Relationship Id="rId21" Type="http://schemas.openxmlformats.org/officeDocument/2006/relationships/audio" Target="../media/media10.m4a"/><Relationship Id="rId34" Type="http://schemas.openxmlformats.org/officeDocument/2006/relationships/diagramLayout" Target="../diagrams/layout1.xml"/><Relationship Id="rId42" Type="http://schemas.microsoft.com/office/2007/relationships/hdphoto" Target="../media/hdphoto1.wdp"/><Relationship Id="rId47" Type="http://schemas.openxmlformats.org/officeDocument/2006/relationships/image" Target="../media/image9.png"/><Relationship Id="rId7" Type="http://schemas.openxmlformats.org/officeDocument/2006/relationships/audio" Target="../media/media3.mp3"/><Relationship Id="rId2" Type="http://schemas.microsoft.com/office/2007/relationships/media" Target="../media/media1.mp3"/><Relationship Id="rId16" Type="http://schemas.microsoft.com/office/2007/relationships/media" Target="../media/media8.m4a"/><Relationship Id="rId29" Type="http://schemas.openxmlformats.org/officeDocument/2006/relationships/hyperlink" Target="https://scholar.harvard.edu/jlhochschild/publications/social-class-public-schools" TargetMode="External"/><Relationship Id="rId1" Type="http://schemas.openxmlformats.org/officeDocument/2006/relationships/themeOverride" Target="../theme/themeOverride1.xml"/><Relationship Id="rId6" Type="http://schemas.microsoft.com/office/2007/relationships/media" Target="../media/media3.mp3"/><Relationship Id="rId11" Type="http://schemas.openxmlformats.org/officeDocument/2006/relationships/audio" Target="../media/media5.m4a"/><Relationship Id="rId24" Type="http://schemas.microsoft.com/office/2007/relationships/media" Target="../media/media12.m4a"/><Relationship Id="rId32" Type="http://schemas.openxmlformats.org/officeDocument/2006/relationships/image" Target="../media/image2.png"/><Relationship Id="rId37" Type="http://schemas.microsoft.com/office/2007/relationships/diagramDrawing" Target="../diagrams/drawing1.xml"/><Relationship Id="rId40" Type="http://schemas.openxmlformats.org/officeDocument/2006/relationships/image" Target="../media/image5.png"/><Relationship Id="rId45" Type="http://schemas.openxmlformats.org/officeDocument/2006/relationships/image" Target="../media/image8.png"/><Relationship Id="rId5" Type="http://schemas.openxmlformats.org/officeDocument/2006/relationships/audio" Target="../media/media2.mp3"/><Relationship Id="rId15" Type="http://schemas.openxmlformats.org/officeDocument/2006/relationships/audio" Target="../media/media7.m4a"/><Relationship Id="rId23" Type="http://schemas.openxmlformats.org/officeDocument/2006/relationships/audio" Target="../media/media11.m4a"/><Relationship Id="rId28" Type="http://schemas.openxmlformats.org/officeDocument/2006/relationships/hyperlink" Target="https://doi-org.ezproxy.bgsu.edu/10.1353/foc.2006.0018" TargetMode="External"/><Relationship Id="rId36" Type="http://schemas.openxmlformats.org/officeDocument/2006/relationships/diagramColors" Target="../diagrams/colors1.xml"/><Relationship Id="rId10" Type="http://schemas.microsoft.com/office/2007/relationships/media" Target="../media/media5.m4a"/><Relationship Id="rId19" Type="http://schemas.openxmlformats.org/officeDocument/2006/relationships/audio" Target="../media/media9.m4a"/><Relationship Id="rId31" Type="http://schemas.openxmlformats.org/officeDocument/2006/relationships/image" Target="../media/image1.jpeg"/><Relationship Id="rId44" Type="http://schemas.microsoft.com/office/2007/relationships/hdphoto" Target="../media/hdphoto2.wdp"/><Relationship Id="rId4" Type="http://schemas.microsoft.com/office/2007/relationships/media" Target="../media/media2.mp3"/><Relationship Id="rId9" Type="http://schemas.openxmlformats.org/officeDocument/2006/relationships/audio" Target="../media/media4.mp3"/><Relationship Id="rId14" Type="http://schemas.microsoft.com/office/2007/relationships/media" Target="../media/media7.m4a"/><Relationship Id="rId22" Type="http://schemas.microsoft.com/office/2007/relationships/media" Target="../media/media11.m4a"/><Relationship Id="rId27" Type="http://schemas.openxmlformats.org/officeDocument/2006/relationships/notesSlide" Target="../notesSlides/notesSlide1.xml"/><Relationship Id="rId30" Type="http://schemas.openxmlformats.org/officeDocument/2006/relationships/hyperlink" Target="https://doi-org.ezproxy.bgsu.edu/10.1177%2F0011128713503526" TargetMode="External"/><Relationship Id="rId35" Type="http://schemas.openxmlformats.org/officeDocument/2006/relationships/diagramQuickStyle" Target="../diagrams/quickStyle1.xml"/><Relationship Id="rId43" Type="http://schemas.openxmlformats.org/officeDocument/2006/relationships/image" Target="../media/image7.png"/><Relationship Id="rId8" Type="http://schemas.microsoft.com/office/2007/relationships/media" Target="../media/media4.mp3"/><Relationship Id="rId3" Type="http://schemas.openxmlformats.org/officeDocument/2006/relationships/audio" Target="../media/media1.mp3"/><Relationship Id="rId12" Type="http://schemas.microsoft.com/office/2007/relationships/media" Target="../media/media6.m4a"/><Relationship Id="rId17" Type="http://schemas.openxmlformats.org/officeDocument/2006/relationships/audio" Target="../media/media8.m4a"/><Relationship Id="rId25" Type="http://schemas.openxmlformats.org/officeDocument/2006/relationships/audio" Target="../media/media12.m4a"/><Relationship Id="rId33" Type="http://schemas.openxmlformats.org/officeDocument/2006/relationships/diagramData" Target="../diagrams/data1.xml"/><Relationship Id="rId38" Type="http://schemas.openxmlformats.org/officeDocument/2006/relationships/image" Target="../media/image3.png"/><Relationship Id="rId46" Type="http://schemas.microsoft.com/office/2007/relationships/hdphoto" Target="../media/hdphoto3.wdp"/><Relationship Id="rId20" Type="http://schemas.microsoft.com/office/2007/relationships/media" Target="../media/media10.m4a"/><Relationship Id="rId4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051" name="TextBox 19"/>
          <p:cNvSpPr txBox="1">
            <a:spLocks noChangeArrowheads="1"/>
          </p:cNvSpPr>
          <p:nvPr/>
        </p:nvSpPr>
        <p:spPr bwMode="auto">
          <a:xfrm>
            <a:off x="2097090" y="19583400"/>
            <a:ext cx="184646" cy="492400"/>
          </a:xfrm>
          <a:prstGeom prst="rect">
            <a:avLst/>
          </a:prstGeom>
          <a:noFill/>
          <a:ln w="9525">
            <a:noFill/>
            <a:miter lim="800000"/>
            <a:headEnd/>
            <a:tailEnd/>
          </a:ln>
        </p:spPr>
        <p:txBody>
          <a:bodyPr wrap="none" lIns="91398" tIns="45699" rIns="91398" bIns="45699">
            <a:spAutoFit/>
          </a:bodyPr>
          <a:lstStyle/>
          <a:p>
            <a:endParaRPr lang="en-US" sz="2600">
              <a:latin typeface="Arial" panose="020B0604020202020204" pitchFamily="34" charset="0"/>
              <a:cs typeface="Arial" panose="020B0604020202020204" pitchFamily="34" charset="0"/>
            </a:endParaRPr>
          </a:p>
        </p:txBody>
      </p:sp>
      <p:sp>
        <p:nvSpPr>
          <p:cNvPr id="249" name="Rectangle 248"/>
          <p:cNvSpPr/>
          <p:nvPr/>
        </p:nvSpPr>
        <p:spPr>
          <a:xfrm>
            <a:off x="401059" y="361577"/>
            <a:ext cx="48615598" cy="6296500"/>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53" name="Rectangle 252"/>
          <p:cNvSpPr/>
          <p:nvPr/>
        </p:nvSpPr>
        <p:spPr>
          <a:xfrm>
            <a:off x="13983609" y="6943782"/>
            <a:ext cx="19029362" cy="25498652"/>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a:spcBef>
                <a:spcPts val="0"/>
              </a:spcBef>
              <a:spcAft>
                <a:spcPts val="0"/>
              </a:spcAft>
              <a:defRPr/>
            </a:pPr>
            <a:endParaRPr lang="en-US" altLang="ko-KR" sz="4000">
              <a:solidFill>
                <a:schemeClr val="accent6">
                  <a:lumMod val="75000"/>
                </a:schemeClr>
              </a:solidFill>
              <a:latin typeface="Arial"/>
              <a:ea typeface="맑은 고딕"/>
              <a:cs typeface="Arial"/>
            </a:endParaRPr>
          </a:p>
          <a:p>
            <a:pPr algn="ctr" defTabSz="4543669">
              <a:spcBef>
                <a:spcPts val="0"/>
              </a:spcBef>
              <a:spcAft>
                <a:spcPts val="0"/>
              </a:spcAft>
              <a:defRPr/>
            </a:pPr>
            <a:endParaRPr lang="en-US" sz="4000">
              <a:solidFill>
                <a:srgbClr val="3E1900"/>
              </a:solidFill>
              <a:cs typeface="Calibri"/>
            </a:endParaRPr>
          </a:p>
        </p:txBody>
      </p:sp>
      <p:grpSp>
        <p:nvGrpSpPr>
          <p:cNvPr id="8" name="Group 7">
            <a:extLst>
              <a:ext uri="{FF2B5EF4-FFF2-40B4-BE49-F238E27FC236}">
                <a16:creationId xmlns:a16="http://schemas.microsoft.com/office/drawing/2014/main" id="{4ED516D8-6EDC-4CEC-8873-AE74D775CE4C}"/>
              </a:ext>
            </a:extLst>
          </p:cNvPr>
          <p:cNvGrpSpPr/>
          <p:nvPr/>
        </p:nvGrpSpPr>
        <p:grpSpPr>
          <a:xfrm>
            <a:off x="239019" y="19221753"/>
            <a:ext cx="13169555" cy="7196816"/>
            <a:chOff x="220149" y="18319549"/>
            <a:chExt cx="13744781" cy="5179204"/>
          </a:xfrm>
        </p:grpSpPr>
        <p:sp>
          <p:nvSpPr>
            <p:cNvPr id="313" name="Rectangle 312"/>
            <p:cNvSpPr/>
            <p:nvPr/>
          </p:nvSpPr>
          <p:spPr>
            <a:xfrm>
              <a:off x="220149" y="18834782"/>
              <a:ext cx="13744781" cy="4663971"/>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defTabSz="4543669" fontAlgn="auto">
                <a:spcBef>
                  <a:spcPts val="0"/>
                </a:spcBef>
                <a:spcAft>
                  <a:spcPts val="0"/>
                </a:spcAft>
                <a:defRPr/>
              </a:pPr>
              <a:endParaRPr lang="en-US" altLang="ko-KR" sz="4000">
                <a:solidFill>
                  <a:srgbClr val="FF0000"/>
                </a:solidFill>
                <a:latin typeface="Arial" panose="020B0604020202020204" pitchFamily="34" charset="0"/>
                <a:cs typeface="Arial" panose="020B0604020202020204" pitchFamily="34" charset="0"/>
              </a:endParaRPr>
            </a:p>
            <a:p>
              <a:pPr defTabSz="4543669" fontAlgn="auto">
                <a:spcBef>
                  <a:spcPts val="0"/>
                </a:spcBef>
                <a:spcAft>
                  <a:spcPts val="0"/>
                </a:spcAft>
                <a:defRPr/>
              </a:pPr>
              <a:endParaRPr lang="en-US" sz="4000">
                <a:solidFill>
                  <a:srgbClr val="FF0000"/>
                </a:solidFill>
                <a:latin typeface="Arial" panose="020B0604020202020204" pitchFamily="34" charset="0"/>
                <a:cs typeface="Arial" panose="020B0604020202020204" pitchFamily="34" charset="0"/>
              </a:endParaRPr>
            </a:p>
          </p:txBody>
        </p:sp>
        <p:sp>
          <p:nvSpPr>
            <p:cNvPr id="314" name="Rectangle 313"/>
            <p:cNvSpPr/>
            <p:nvPr/>
          </p:nvSpPr>
          <p:spPr>
            <a:xfrm>
              <a:off x="1820999" y="18319549"/>
              <a:ext cx="10446932" cy="1273678"/>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r>
                <a:rPr lang="en-US" altLang="ko-KR" sz="6000" b="1">
                  <a:solidFill>
                    <a:srgbClr val="3E1900"/>
                  </a:solidFill>
                  <a:latin typeface="Arial" panose="020B0604020202020204" pitchFamily="34" charset="0"/>
                  <a:cs typeface="Arial" panose="020B0604020202020204" pitchFamily="34" charset="0"/>
                </a:rPr>
                <a:t>Background &amp; Purpose of the Study</a:t>
              </a:r>
            </a:p>
          </p:txBody>
        </p:sp>
      </p:grpSp>
      <p:sp>
        <p:nvSpPr>
          <p:cNvPr id="328" name="TextBox 327"/>
          <p:cNvSpPr txBox="1">
            <a:spLocks noChangeArrowheads="1"/>
          </p:cNvSpPr>
          <p:nvPr/>
        </p:nvSpPr>
        <p:spPr bwMode="auto">
          <a:xfrm>
            <a:off x="6324599" y="2895600"/>
            <a:ext cx="1066802" cy="492400"/>
          </a:xfrm>
          <a:prstGeom prst="rect">
            <a:avLst/>
          </a:prstGeom>
          <a:noFill/>
          <a:ln w="9525">
            <a:noFill/>
            <a:miter lim="800000"/>
            <a:headEnd/>
            <a:tailEnd/>
          </a:ln>
        </p:spPr>
        <p:txBody>
          <a:bodyPr lIns="91398" tIns="45699" rIns="91398" bIns="45699">
            <a:spAutoFit/>
          </a:bodyPr>
          <a:lstStyle/>
          <a:p>
            <a:r>
              <a:rPr lang="en-US" sz="2600">
                <a:solidFill>
                  <a:schemeClr val="bg1"/>
                </a:solidFill>
                <a:latin typeface="Arial" panose="020B0604020202020204" pitchFamily="34" charset="0"/>
                <a:cs typeface="Arial" panose="020B0604020202020204" pitchFamily="34" charset="0"/>
              </a:rPr>
              <a:t>Golgi</a:t>
            </a:r>
          </a:p>
        </p:txBody>
      </p:sp>
      <p:grpSp>
        <p:nvGrpSpPr>
          <p:cNvPr id="5" name="Group 4">
            <a:extLst>
              <a:ext uri="{FF2B5EF4-FFF2-40B4-BE49-F238E27FC236}">
                <a16:creationId xmlns:a16="http://schemas.microsoft.com/office/drawing/2014/main" id="{A6D9869F-9509-48CC-90C5-9A74883BD31F}"/>
              </a:ext>
            </a:extLst>
          </p:cNvPr>
          <p:cNvGrpSpPr/>
          <p:nvPr/>
        </p:nvGrpSpPr>
        <p:grpSpPr>
          <a:xfrm>
            <a:off x="33163519" y="27107587"/>
            <a:ext cx="15988200" cy="5353613"/>
            <a:chOff x="33144111" y="26880411"/>
            <a:chExt cx="15849599" cy="6790555"/>
          </a:xfrm>
        </p:grpSpPr>
        <p:sp>
          <p:nvSpPr>
            <p:cNvPr id="122" name="Rectangle 121"/>
            <p:cNvSpPr/>
            <p:nvPr/>
          </p:nvSpPr>
          <p:spPr>
            <a:xfrm>
              <a:off x="33144111" y="27894730"/>
              <a:ext cx="15849599" cy="5776236"/>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defTabSz="4543669">
                <a:defRPr/>
              </a:pPr>
              <a:endParaRPr lang="en-US" sz="3000">
                <a:solidFill>
                  <a:schemeClr val="tx1"/>
                </a:solidFill>
                <a:ea typeface="+mn-lt"/>
                <a:cs typeface="+mn-lt"/>
              </a:endParaRPr>
            </a:p>
            <a:p>
              <a:pPr defTabSz="4543669">
                <a:defRPr/>
              </a:pPr>
              <a:endParaRPr lang="en-US" sz="3000">
                <a:solidFill>
                  <a:schemeClr val="tx1"/>
                </a:solidFill>
                <a:ea typeface="+mn-lt"/>
                <a:cs typeface="+mn-lt"/>
              </a:endParaRPr>
            </a:p>
            <a:p>
              <a:pPr defTabSz="4543669">
                <a:defRPr/>
              </a:pPr>
              <a:endParaRPr lang="en-US" sz="3000">
                <a:solidFill>
                  <a:schemeClr val="tx1"/>
                </a:solidFill>
                <a:ea typeface="+mn-lt"/>
                <a:cs typeface="+mn-lt"/>
              </a:endParaRPr>
            </a:p>
            <a:p>
              <a:pPr defTabSz="4543669">
                <a:defRPr/>
              </a:pPr>
              <a:endParaRPr lang="en-US" sz="3000">
                <a:solidFill>
                  <a:schemeClr val="tx1"/>
                </a:solidFill>
                <a:ea typeface="+mn-lt"/>
                <a:cs typeface="+mn-lt"/>
              </a:endParaRPr>
            </a:p>
            <a:p>
              <a:pPr defTabSz="4543669">
                <a:defRPr/>
              </a:pPr>
              <a:endParaRPr lang="en-US" sz="3000">
                <a:solidFill>
                  <a:schemeClr val="tx1"/>
                </a:solidFill>
                <a:ea typeface="+mn-lt"/>
                <a:cs typeface="+mn-lt"/>
              </a:endParaRPr>
            </a:p>
            <a:p>
              <a:pPr defTabSz="4543669">
                <a:defRPr/>
              </a:pPr>
              <a:endParaRPr lang="en-US" sz="3000">
                <a:solidFill>
                  <a:schemeClr val="tx1"/>
                </a:solidFill>
                <a:ea typeface="+mn-lt"/>
                <a:cs typeface="+mn-lt"/>
              </a:endParaRPr>
            </a:p>
            <a:p>
              <a:pPr defTabSz="4543669">
                <a:defRPr/>
              </a:pPr>
              <a:endParaRPr lang="en-US" sz="3000">
                <a:solidFill>
                  <a:schemeClr val="tx1"/>
                </a:solidFill>
                <a:ea typeface="+mn-lt"/>
                <a:cs typeface="+mn-lt"/>
              </a:endParaRPr>
            </a:p>
            <a:p>
              <a:pPr defTabSz="4543669">
                <a:defRPr/>
              </a:pPr>
              <a:endParaRPr lang="en-US" sz="3000">
                <a:solidFill>
                  <a:schemeClr val="tx1"/>
                </a:solidFill>
                <a:ea typeface="+mn-lt"/>
                <a:cs typeface="+mn-lt"/>
              </a:endParaRPr>
            </a:p>
            <a:p>
              <a:pPr defTabSz="4543669">
                <a:defRPr/>
              </a:pPr>
              <a:r>
                <a:rPr lang="en-US" sz="3000">
                  <a:solidFill>
                    <a:schemeClr val="tx1"/>
                  </a:solidFill>
                  <a:ea typeface="+mn-lt"/>
                  <a:cs typeface="+mn-lt"/>
                </a:rPr>
                <a:t>Rouse, C. A., Barrow, L. (2006). U.S. Elementary and Secondary Schools: Equalizing Opportunity or Replicating the Status Quo? </a:t>
              </a:r>
              <a:r>
                <a:rPr lang="en-US" sz="3000" i="1">
                  <a:solidFill>
                    <a:schemeClr val="tx1"/>
                  </a:solidFill>
                  <a:ea typeface="+mn-lt"/>
                  <a:cs typeface="+mn-lt"/>
                </a:rPr>
                <a:t>Future of Children, 16</a:t>
              </a:r>
              <a:r>
                <a:rPr lang="en-US" sz="3000">
                  <a:solidFill>
                    <a:schemeClr val="tx1"/>
                  </a:solidFill>
                  <a:ea typeface="+mn-lt"/>
                  <a:cs typeface="+mn-lt"/>
                </a:rPr>
                <a:t>(2), 99-123. </a:t>
              </a:r>
              <a:r>
                <a:rPr lang="en-US" sz="3000">
                  <a:solidFill>
                    <a:schemeClr val="tx1"/>
                  </a:solidFill>
                  <a:ea typeface="+mn-lt"/>
                  <a:cs typeface="+mn-lt"/>
                  <a:hlinkClick r:id="rId28">
                    <a:extLst>
                      <a:ext uri="{A12FA001-AC4F-418D-AE19-62706E023703}">
                        <ahyp:hlinkClr xmlns:ahyp="http://schemas.microsoft.com/office/drawing/2018/hyperlinkcolor" val="tx"/>
                      </a:ext>
                    </a:extLst>
                  </a:hlinkClick>
                </a:rPr>
                <a:t>https://doiorg.ezproxy.bgsu.edu/10.1353/foc.2006.0018</a:t>
              </a:r>
              <a:endParaRPr lang="en-US" sz="3000">
                <a:solidFill>
                  <a:schemeClr val="tx1"/>
                </a:solidFill>
                <a:ea typeface="+mn-lt"/>
                <a:cs typeface="+mn-lt"/>
              </a:endParaRPr>
            </a:p>
            <a:p>
              <a:r>
                <a:rPr lang="en-US" sz="2800">
                  <a:solidFill>
                    <a:schemeClr val="tx1"/>
                  </a:solidFill>
                  <a:latin typeface="Arial"/>
                  <a:cs typeface="Arial"/>
                </a:rPr>
                <a:t>Hochschild, J. L., (2003). Social class in public schools. </a:t>
              </a:r>
              <a:r>
                <a:rPr lang="en-US" sz="2800" i="1">
                  <a:solidFill>
                    <a:schemeClr val="tx1"/>
                  </a:solidFill>
                  <a:latin typeface="Arial"/>
                  <a:cs typeface="Arial"/>
                </a:rPr>
                <a:t>Journal of Social Issues. 59</a:t>
              </a:r>
              <a:r>
                <a:rPr lang="en-US" sz="2800">
                  <a:solidFill>
                    <a:schemeClr val="tx1"/>
                  </a:solidFill>
                  <a:latin typeface="Arial"/>
                  <a:cs typeface="Arial"/>
                </a:rPr>
                <a:t>(4). 821-840. </a:t>
              </a:r>
              <a:r>
                <a:rPr lang="en-US" sz="2800" u="sng">
                  <a:solidFill>
                    <a:schemeClr val="tx1"/>
                  </a:solidFill>
                  <a:latin typeface="Arial"/>
                  <a:cs typeface="Arial"/>
                  <a:hlinkClick r:id="rId29">
                    <a:extLst>
                      <a:ext uri="{A12FA001-AC4F-418D-AE19-62706E023703}">
                        <ahyp:hlinkClr xmlns:ahyp="http://schemas.microsoft.com/office/drawing/2018/hyperlinkcolor" val="tx"/>
                      </a:ext>
                    </a:extLst>
                  </a:hlinkClick>
                </a:rPr>
                <a:t>https://scholar.harvard.edu/jlhochschild/publications/social-class-public-schools</a:t>
              </a:r>
              <a:r>
                <a:rPr lang="en-US" sz="2800">
                  <a:solidFill>
                    <a:schemeClr val="tx1"/>
                  </a:solidFill>
                  <a:latin typeface="Arial"/>
                  <a:cs typeface="Arial"/>
                </a:rPr>
                <a:t> </a:t>
              </a:r>
            </a:p>
            <a:p>
              <a:r>
                <a:rPr lang="en-US" sz="3200">
                  <a:solidFill>
                    <a:srgbClr val="3E1900"/>
                  </a:solidFill>
                  <a:ea typeface="+mn-lt"/>
                  <a:cs typeface="+mn-lt"/>
                </a:rPr>
                <a:t>Theriot, Matthew T. (2016). The Impact of School Resource Officer Interaction on Students Feelings About School and School Police. </a:t>
              </a:r>
              <a:r>
                <a:rPr lang="en-US" sz="3200" i="1">
                  <a:solidFill>
                    <a:srgbClr val="3E1900"/>
                  </a:solidFill>
                  <a:ea typeface="+mn-lt"/>
                  <a:cs typeface="+mn-lt"/>
                </a:rPr>
                <a:t>Crime and Delinquency. </a:t>
              </a:r>
              <a:r>
                <a:rPr lang="en-US" sz="3200">
                  <a:solidFill>
                    <a:srgbClr val="3E1900"/>
                  </a:solidFill>
                  <a:ea typeface="+mn-lt"/>
                  <a:cs typeface="+mn-lt"/>
                </a:rPr>
                <a:t>62(4). </a:t>
              </a:r>
              <a:r>
                <a:rPr lang="en-US" sz="3200">
                  <a:solidFill>
                    <a:srgbClr val="3E1900"/>
                  </a:solidFill>
                  <a:ea typeface="+mn-lt"/>
                  <a:cs typeface="+mn-lt"/>
                  <a:hlinkClick r:id="rId30">
                    <a:extLst>
                      <a:ext uri="{A12FA001-AC4F-418D-AE19-62706E023703}">
                        <ahyp:hlinkClr xmlns:ahyp="http://schemas.microsoft.com/office/drawing/2018/hyperlinkcolor" val="tx"/>
                      </a:ext>
                    </a:extLst>
                  </a:hlinkClick>
                </a:rPr>
                <a:t>https://doi-org.ezproxy.bgsu.edu/10.1177/0011128713503526</a:t>
              </a:r>
              <a:r>
                <a:rPr lang="en-US" sz="3200">
                  <a:solidFill>
                    <a:srgbClr val="3E1900"/>
                  </a:solidFill>
                  <a:ea typeface="+mn-lt"/>
                  <a:cs typeface="+mn-lt"/>
                </a:rPr>
                <a:t> </a:t>
              </a:r>
              <a:br>
                <a:rPr lang="en-US"/>
              </a:br>
              <a:br>
                <a:rPr lang="en-US" sz="3200"/>
              </a:br>
              <a:endParaRPr lang="en-US" sz="3000">
                <a:solidFill>
                  <a:schemeClr val="tx1"/>
                </a:solidFill>
                <a:cs typeface="Calibri"/>
              </a:endParaRPr>
            </a:p>
          </p:txBody>
        </p:sp>
        <p:sp>
          <p:nvSpPr>
            <p:cNvPr id="123" name="Rectangle 122"/>
            <p:cNvSpPr/>
            <p:nvPr/>
          </p:nvSpPr>
          <p:spPr>
            <a:xfrm>
              <a:off x="37670606" y="26880411"/>
              <a:ext cx="6324599" cy="1755648"/>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r>
                <a:rPr lang="en-US" altLang="ko-KR" sz="6000" b="1">
                  <a:solidFill>
                    <a:srgbClr val="3E1900"/>
                  </a:solidFill>
                  <a:latin typeface="Arial" panose="020B0604020202020204" pitchFamily="34" charset="0"/>
                  <a:cs typeface="Arial" panose="020B0604020202020204" pitchFamily="34" charset="0"/>
                </a:rPr>
                <a:t>References</a:t>
              </a:r>
            </a:p>
          </p:txBody>
        </p:sp>
      </p:grpSp>
      <p:sp>
        <p:nvSpPr>
          <p:cNvPr id="113" name="TextBox 112"/>
          <p:cNvSpPr txBox="1"/>
          <p:nvPr/>
        </p:nvSpPr>
        <p:spPr>
          <a:xfrm>
            <a:off x="44331811" y="12300130"/>
            <a:ext cx="381000" cy="523220"/>
          </a:xfrm>
          <a:prstGeom prst="rect">
            <a:avLst/>
          </a:prstGeom>
          <a:noFill/>
        </p:spPr>
        <p:txBody>
          <a:bodyPr wrap="square" rtlCol="0">
            <a:spAutoFit/>
          </a:bodyPr>
          <a:lstStyle/>
          <a:p>
            <a:endParaRPr lang="en-US" sz="2800" b="1">
              <a:latin typeface="Arial" panose="020B0604020202020204" pitchFamily="34" charset="0"/>
              <a:cs typeface="Arial" panose="020B0604020202020204" pitchFamily="34" charset="0"/>
            </a:endParaRPr>
          </a:p>
        </p:txBody>
      </p:sp>
      <p:sp>
        <p:nvSpPr>
          <p:cNvPr id="2" name="TextBox 1"/>
          <p:cNvSpPr txBox="1"/>
          <p:nvPr/>
        </p:nvSpPr>
        <p:spPr>
          <a:xfrm>
            <a:off x="9532630" y="4124271"/>
            <a:ext cx="23164800" cy="1015663"/>
          </a:xfrm>
          <a:prstGeom prst="rect">
            <a:avLst/>
          </a:prstGeom>
          <a:noFill/>
        </p:spPr>
        <p:txBody>
          <a:bodyPr wrap="square" lIns="91440" tIns="45720" rIns="91440" bIns="45720" rtlCol="0" anchor="t">
            <a:spAutoFit/>
          </a:bodyPr>
          <a:lstStyle/>
          <a:p>
            <a:pPr algn="ctr"/>
            <a:r>
              <a:rPr lang="en-US" sz="6000">
                <a:solidFill>
                  <a:schemeClr val="accent6">
                    <a:lumMod val="75000"/>
                  </a:schemeClr>
                </a:solidFill>
                <a:latin typeface="Arial"/>
                <a:cs typeface="Arial"/>
              </a:rPr>
              <a:t>Rachel Coyne, Paige Utrup, Hope Kromer</a:t>
            </a:r>
          </a:p>
        </p:txBody>
      </p:sp>
      <p:pic>
        <p:nvPicPr>
          <p:cNvPr id="24" name="Picture 23" descr="BGSU-SignatureLeft-RGB-JPG.jpg"/>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7338000" y="1806232"/>
            <a:ext cx="11091581" cy="2940735"/>
          </a:xfrm>
          <a:prstGeom prst="rect">
            <a:avLst/>
          </a:prstGeom>
        </p:spPr>
      </p:pic>
      <p:grpSp>
        <p:nvGrpSpPr>
          <p:cNvPr id="9" name="Group 8">
            <a:extLst>
              <a:ext uri="{FF2B5EF4-FFF2-40B4-BE49-F238E27FC236}">
                <a16:creationId xmlns:a16="http://schemas.microsoft.com/office/drawing/2014/main" id="{B260B74C-EED7-47E6-B299-D3F11E5A9EA6}"/>
              </a:ext>
            </a:extLst>
          </p:cNvPr>
          <p:cNvGrpSpPr/>
          <p:nvPr/>
        </p:nvGrpSpPr>
        <p:grpSpPr>
          <a:xfrm>
            <a:off x="285599" y="26149038"/>
            <a:ext cx="13169555" cy="6312162"/>
            <a:chOff x="282554" y="23887176"/>
            <a:chExt cx="15846552" cy="8215283"/>
          </a:xfrm>
        </p:grpSpPr>
        <p:sp>
          <p:nvSpPr>
            <p:cNvPr id="474" name="Rectangle 473"/>
            <p:cNvSpPr/>
            <p:nvPr/>
          </p:nvSpPr>
          <p:spPr>
            <a:xfrm>
              <a:off x="282554" y="24508397"/>
              <a:ext cx="15846552" cy="7594062"/>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endParaRPr lang="en-US" sz="4700">
                <a:solidFill>
                  <a:srgbClr val="FF0000"/>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E0DF0173-44D3-42CE-B6EF-3C0558C6725C}"/>
                </a:ext>
              </a:extLst>
            </p:cNvPr>
            <p:cNvSpPr/>
            <p:nvPr/>
          </p:nvSpPr>
          <p:spPr>
            <a:xfrm>
              <a:off x="5183043" y="23887176"/>
              <a:ext cx="6373368" cy="1755648"/>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r>
                <a:rPr lang="en-US" altLang="ko-KR" sz="6000" b="1">
                  <a:solidFill>
                    <a:srgbClr val="3E1900"/>
                  </a:solidFill>
                  <a:latin typeface="Arial" panose="020B0604020202020204" pitchFamily="34" charset="0"/>
                  <a:cs typeface="Arial" panose="020B0604020202020204" pitchFamily="34" charset="0"/>
                </a:rPr>
                <a:t>Method</a:t>
              </a:r>
            </a:p>
          </p:txBody>
        </p:sp>
      </p:grpSp>
      <p:grpSp>
        <p:nvGrpSpPr>
          <p:cNvPr id="7" name="Group 6">
            <a:extLst>
              <a:ext uri="{FF2B5EF4-FFF2-40B4-BE49-F238E27FC236}">
                <a16:creationId xmlns:a16="http://schemas.microsoft.com/office/drawing/2014/main" id="{D2D9AD25-807E-414E-9BCC-FFFBB372A6AC}"/>
              </a:ext>
            </a:extLst>
          </p:cNvPr>
          <p:cNvGrpSpPr/>
          <p:nvPr/>
        </p:nvGrpSpPr>
        <p:grpSpPr>
          <a:xfrm>
            <a:off x="285599" y="6432527"/>
            <a:ext cx="13215615" cy="10171444"/>
            <a:chOff x="285599" y="6113916"/>
            <a:chExt cx="13744781" cy="9293136"/>
          </a:xfrm>
        </p:grpSpPr>
        <p:sp>
          <p:nvSpPr>
            <p:cNvPr id="244" name="Rectangle 243"/>
            <p:cNvSpPr/>
            <p:nvPr/>
          </p:nvSpPr>
          <p:spPr>
            <a:xfrm>
              <a:off x="285599" y="6762681"/>
              <a:ext cx="13744781" cy="8644371"/>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a:spcBef>
                  <a:spcPts val="0"/>
                </a:spcBef>
                <a:spcAft>
                  <a:spcPts val="0"/>
                </a:spcAft>
                <a:defRPr/>
              </a:pPr>
              <a:endParaRPr lang="en-US" sz="4000">
                <a:solidFill>
                  <a:schemeClr val="tx1"/>
                </a:solidFill>
                <a:latin typeface="Arial"/>
                <a:ea typeface="+mn-lt"/>
                <a:cs typeface="+mn-lt"/>
              </a:endParaRPr>
            </a:p>
          </p:txBody>
        </p:sp>
        <p:sp>
          <p:nvSpPr>
            <p:cNvPr id="49" name="Rectangle 48">
              <a:extLst>
                <a:ext uri="{FF2B5EF4-FFF2-40B4-BE49-F238E27FC236}">
                  <a16:creationId xmlns:a16="http://schemas.microsoft.com/office/drawing/2014/main" id="{EE9BF628-BA78-4071-BBF2-0BAA8A8E592F}"/>
                </a:ext>
              </a:extLst>
            </p:cNvPr>
            <p:cNvSpPr/>
            <p:nvPr/>
          </p:nvSpPr>
          <p:spPr>
            <a:xfrm>
              <a:off x="3923400" y="6113916"/>
              <a:ext cx="6373368" cy="1172655"/>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r>
                <a:rPr lang="en-US" altLang="ko-KR" sz="6000" b="1">
                  <a:solidFill>
                    <a:srgbClr val="3E1900"/>
                  </a:solidFill>
                  <a:latin typeface="Arial" panose="020B0604020202020204" pitchFamily="34" charset="0"/>
                  <a:cs typeface="Arial" panose="020B0604020202020204" pitchFamily="34" charset="0"/>
                </a:rPr>
                <a:t>Abstract</a:t>
              </a:r>
            </a:p>
          </p:txBody>
        </p:sp>
      </p:grpSp>
      <p:sp>
        <p:nvSpPr>
          <p:cNvPr id="50" name="Rectangle 49">
            <a:extLst>
              <a:ext uri="{FF2B5EF4-FFF2-40B4-BE49-F238E27FC236}">
                <a16:creationId xmlns:a16="http://schemas.microsoft.com/office/drawing/2014/main" id="{A455A38B-3F5E-4F83-8BC1-3AB2BA194B08}"/>
              </a:ext>
            </a:extLst>
          </p:cNvPr>
          <p:cNvSpPr/>
          <p:nvPr/>
        </p:nvSpPr>
        <p:spPr>
          <a:xfrm>
            <a:off x="19812000" y="6238711"/>
            <a:ext cx="6373368" cy="1755648"/>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r>
              <a:rPr lang="en-US" altLang="ko-KR" sz="6000" b="1">
                <a:solidFill>
                  <a:srgbClr val="3E1900"/>
                </a:solidFill>
                <a:latin typeface="Arial" panose="020B0604020202020204" pitchFamily="34" charset="0"/>
                <a:cs typeface="Arial" panose="020B0604020202020204" pitchFamily="34" charset="0"/>
              </a:rPr>
              <a:t>Results</a:t>
            </a:r>
          </a:p>
        </p:txBody>
      </p:sp>
      <p:grpSp>
        <p:nvGrpSpPr>
          <p:cNvPr id="6" name="Group 5">
            <a:extLst>
              <a:ext uri="{FF2B5EF4-FFF2-40B4-BE49-F238E27FC236}">
                <a16:creationId xmlns:a16="http://schemas.microsoft.com/office/drawing/2014/main" id="{546C6F87-157B-4909-A5A8-F6A44D6516B2}"/>
              </a:ext>
            </a:extLst>
          </p:cNvPr>
          <p:cNvGrpSpPr/>
          <p:nvPr/>
        </p:nvGrpSpPr>
        <p:grpSpPr>
          <a:xfrm>
            <a:off x="33017870" y="6381626"/>
            <a:ext cx="16222569" cy="14664048"/>
            <a:chOff x="33162240" y="11541075"/>
            <a:chExt cx="16078199" cy="3768825"/>
          </a:xfrm>
        </p:grpSpPr>
        <p:sp>
          <p:nvSpPr>
            <p:cNvPr id="95" name="Rectangle 94"/>
            <p:cNvSpPr/>
            <p:nvPr/>
          </p:nvSpPr>
          <p:spPr>
            <a:xfrm>
              <a:off x="33162240" y="11815720"/>
              <a:ext cx="16078199" cy="3494180"/>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endParaRPr lang="en-US" altLang="ko-KR" sz="4000">
                <a:solidFill>
                  <a:schemeClr val="accent6">
                    <a:lumMod val="75000"/>
                  </a:schemeClr>
                </a:solidFill>
                <a:latin typeface="Arial"/>
                <a:ea typeface="맑은 고딕"/>
                <a:cs typeface="Arial"/>
              </a:endParaRPr>
            </a:p>
            <a:p>
              <a:pPr algn="ctr" defTabSz="4543669">
                <a:spcBef>
                  <a:spcPts val="0"/>
                </a:spcBef>
                <a:spcAft>
                  <a:spcPts val="0"/>
                </a:spcAft>
                <a:defRPr/>
              </a:pPr>
              <a:endParaRPr lang="en-US" altLang="ko-KR" sz="4000">
                <a:solidFill>
                  <a:schemeClr val="accent6">
                    <a:lumMod val="75000"/>
                  </a:schemeClr>
                </a:solidFill>
                <a:latin typeface="Arial"/>
                <a:ea typeface="맑은 고딕"/>
                <a:cs typeface="Arial"/>
              </a:endParaRPr>
            </a:p>
            <a:p>
              <a:pPr algn="ctr" defTabSz="4543669">
                <a:spcBef>
                  <a:spcPts val="0"/>
                </a:spcBef>
                <a:spcAft>
                  <a:spcPts val="0"/>
                </a:spcAft>
                <a:defRPr/>
              </a:pPr>
              <a:endParaRPr lang="en-US" altLang="ko-KR" sz="4000">
                <a:solidFill>
                  <a:schemeClr val="accent6">
                    <a:lumMod val="75000"/>
                  </a:schemeClr>
                </a:solidFill>
                <a:latin typeface="Arial"/>
                <a:ea typeface="맑은 고딕"/>
                <a:cs typeface="Arial"/>
              </a:endParaRPr>
            </a:p>
            <a:p>
              <a:pPr algn="ctr" defTabSz="4543669">
                <a:spcBef>
                  <a:spcPts val="0"/>
                </a:spcBef>
                <a:spcAft>
                  <a:spcPts val="0"/>
                </a:spcAft>
                <a:defRPr/>
              </a:pPr>
              <a:endParaRPr lang="en-US" altLang="ko-KR" sz="4000">
                <a:solidFill>
                  <a:schemeClr val="accent6">
                    <a:lumMod val="75000"/>
                  </a:schemeClr>
                </a:solidFill>
                <a:latin typeface="Arial"/>
                <a:ea typeface="맑은 고딕"/>
                <a:cs typeface="Arial"/>
              </a:endParaRPr>
            </a:p>
            <a:p>
              <a:pPr algn="ctr" defTabSz="4543669">
                <a:spcBef>
                  <a:spcPts val="0"/>
                </a:spcBef>
                <a:spcAft>
                  <a:spcPts val="0"/>
                </a:spcAft>
                <a:defRPr/>
              </a:pPr>
              <a:endParaRPr lang="en-US" altLang="ko-KR" sz="4000">
                <a:solidFill>
                  <a:schemeClr val="accent6">
                    <a:lumMod val="75000"/>
                  </a:schemeClr>
                </a:solidFill>
                <a:latin typeface="Arial"/>
                <a:ea typeface="맑은 고딕"/>
                <a:cs typeface="Arial"/>
              </a:endParaRPr>
            </a:p>
            <a:p>
              <a:pPr algn="ctr" defTabSz="4543669">
                <a:spcBef>
                  <a:spcPts val="0"/>
                </a:spcBef>
                <a:spcAft>
                  <a:spcPts val="0"/>
                </a:spcAft>
                <a:defRPr/>
              </a:pPr>
              <a:endParaRPr lang="en-US" altLang="ko-KR" sz="4000">
                <a:solidFill>
                  <a:schemeClr val="accent6">
                    <a:lumMod val="75000"/>
                  </a:schemeClr>
                </a:solidFill>
                <a:latin typeface="Arial"/>
                <a:ea typeface="맑은 고딕"/>
                <a:cs typeface="Arial"/>
              </a:endParaRPr>
            </a:p>
            <a:p>
              <a:pPr algn="ctr" defTabSz="4543669">
                <a:spcBef>
                  <a:spcPts val="0"/>
                </a:spcBef>
                <a:spcAft>
                  <a:spcPts val="0"/>
                </a:spcAft>
                <a:defRPr/>
              </a:pPr>
              <a:r>
                <a:rPr lang="en-US">
                  <a:ea typeface="+mn-lt"/>
                  <a:cs typeface="+mn-lt"/>
                </a:rPr>
                <a:t>Mezzo- holding resources drives where the community can donate school supplies, food for lunches, and clothing for the students that may not be able to get these resources from their family</a:t>
              </a:r>
              <a:endParaRPr lang="en-US"/>
            </a:p>
            <a:p>
              <a:pPr algn="ctr" defTabSz="4543669">
                <a:spcBef>
                  <a:spcPts val="0"/>
                </a:spcBef>
                <a:spcAft>
                  <a:spcPts val="0"/>
                </a:spcAft>
                <a:defRPr/>
              </a:pPr>
              <a:endParaRPr lang="en-US">
                <a:latin typeface="Calibri"/>
                <a:cs typeface="Calibri"/>
              </a:endParaRPr>
            </a:p>
            <a:p>
              <a:pPr algn="ctr" defTabSz="4543669">
                <a:spcBef>
                  <a:spcPts val="0"/>
                </a:spcBef>
                <a:spcAft>
                  <a:spcPts val="0"/>
                </a:spcAft>
                <a:defRPr/>
              </a:pPr>
              <a:endParaRPr lang="en-US">
                <a:latin typeface="Calibri"/>
                <a:cs typeface="Calibri"/>
              </a:endParaRPr>
            </a:p>
            <a:p>
              <a:pPr algn="ctr" defTabSz="4543669">
                <a:spcBef>
                  <a:spcPts val="0"/>
                </a:spcBef>
                <a:spcAft>
                  <a:spcPts val="0"/>
                </a:spcAft>
                <a:defRPr/>
              </a:pPr>
              <a:endParaRPr lang="en-US">
                <a:latin typeface="Calibri"/>
                <a:cs typeface="Calibri"/>
              </a:endParaRPr>
            </a:p>
            <a:p>
              <a:pPr algn="ctr" defTabSz="4543669">
                <a:spcBef>
                  <a:spcPts val="0"/>
                </a:spcBef>
                <a:spcAft>
                  <a:spcPts val="0"/>
                </a:spcAft>
                <a:defRPr/>
              </a:pPr>
              <a:endParaRPr lang="en-US">
                <a:latin typeface="Calibri"/>
                <a:cs typeface="Calibri"/>
              </a:endParaRPr>
            </a:p>
            <a:p>
              <a:pPr algn="ctr" defTabSz="4543669" fontAlgn="auto">
                <a:spcBef>
                  <a:spcPts val="0"/>
                </a:spcBef>
                <a:spcAft>
                  <a:spcPts val="0"/>
                </a:spcAft>
                <a:defRPr/>
              </a:pPr>
              <a:endParaRPr lang="en-US" sz="400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C2A40B1D-BE67-4D28-87E1-7FD8C507A463}"/>
                </a:ext>
              </a:extLst>
            </p:cNvPr>
            <p:cNvSpPr/>
            <p:nvPr/>
          </p:nvSpPr>
          <p:spPr>
            <a:xfrm>
              <a:off x="36404729" y="11541075"/>
              <a:ext cx="8729628" cy="601381"/>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r>
                <a:rPr lang="en-US" altLang="ko-KR" sz="6000" b="1">
                  <a:solidFill>
                    <a:srgbClr val="3E1900"/>
                  </a:solidFill>
                  <a:latin typeface="Arial" panose="020B0604020202020204" pitchFamily="34" charset="0"/>
                  <a:cs typeface="Arial" panose="020B0604020202020204" pitchFamily="34" charset="0"/>
                </a:rPr>
                <a:t>Discussions &amp; Implications</a:t>
              </a:r>
            </a:p>
          </p:txBody>
        </p:sp>
      </p:grpSp>
      <p:grpSp>
        <p:nvGrpSpPr>
          <p:cNvPr id="4" name="Group 3">
            <a:extLst>
              <a:ext uri="{FF2B5EF4-FFF2-40B4-BE49-F238E27FC236}">
                <a16:creationId xmlns:a16="http://schemas.microsoft.com/office/drawing/2014/main" id="{C260FF53-797E-42B8-B5A4-78A8B8725BE7}"/>
              </a:ext>
            </a:extLst>
          </p:cNvPr>
          <p:cNvGrpSpPr/>
          <p:nvPr/>
        </p:nvGrpSpPr>
        <p:grpSpPr>
          <a:xfrm>
            <a:off x="33080471" y="20867960"/>
            <a:ext cx="15792751" cy="6190661"/>
            <a:chOff x="32838969" y="22892228"/>
            <a:chExt cx="15792751" cy="6190661"/>
          </a:xfrm>
        </p:grpSpPr>
        <p:sp>
          <p:nvSpPr>
            <p:cNvPr id="44" name="Rectangle 43">
              <a:extLst>
                <a:ext uri="{FF2B5EF4-FFF2-40B4-BE49-F238E27FC236}">
                  <a16:creationId xmlns:a16="http://schemas.microsoft.com/office/drawing/2014/main" id="{B55B07D4-AB95-4952-B53F-2E6B1A7077E4}"/>
                </a:ext>
              </a:extLst>
            </p:cNvPr>
            <p:cNvSpPr/>
            <p:nvPr/>
          </p:nvSpPr>
          <p:spPr>
            <a:xfrm>
              <a:off x="32838969" y="23772114"/>
              <a:ext cx="15792751" cy="5310775"/>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r>
                <a:rPr lang="en-US">
                  <a:solidFill>
                    <a:schemeClr val="tx1"/>
                  </a:solidFill>
                  <a:latin typeface="Arial"/>
                  <a:cs typeface="Arial"/>
                </a:rPr>
                <a:t>.</a:t>
              </a:r>
            </a:p>
            <a:p>
              <a:pPr algn="ctr" defTabSz="4543669" fontAlgn="auto">
                <a:spcBef>
                  <a:spcPts val="0"/>
                </a:spcBef>
                <a:spcAft>
                  <a:spcPts val="0"/>
                </a:spcAft>
                <a:defRPr/>
              </a:pPr>
              <a:r>
                <a:rPr lang="en-US" altLang="ko-KR" sz="4000">
                  <a:solidFill>
                    <a:schemeClr val="tx1"/>
                  </a:solidFill>
                  <a:latin typeface="Arial"/>
                  <a:ea typeface="맑은 고딕"/>
                  <a:cs typeface="Arial"/>
                </a:rPr>
                <a:t>Classism affects: the quality of education, the treatment of students based on biases, and contributes to the cycle of poverty. With a low-quality education, students are less likely to attend college and receive a high paying job making it difficult to advance their socioeconomic status. Social workers need to understand classism and its impact on clients while also pushing for legislation that can create a learning environment that helps all students succeed.</a:t>
              </a:r>
              <a:endParaRPr lang="en-US" altLang="ko-KR" sz="4000">
                <a:solidFill>
                  <a:schemeClr val="tx1"/>
                </a:solidFill>
                <a:latin typeface="Arial" panose="020B0604020202020204" pitchFamily="34" charset="0"/>
                <a:ea typeface="맑은 고딕"/>
                <a:cs typeface="Arial" panose="020B0604020202020204" pitchFamily="34" charset="0"/>
              </a:endParaRPr>
            </a:p>
            <a:p>
              <a:pPr algn="ctr" defTabSz="4543669">
                <a:spcBef>
                  <a:spcPts val="0"/>
                </a:spcBef>
                <a:spcAft>
                  <a:spcPts val="0"/>
                </a:spcAft>
                <a:defRPr/>
              </a:pPr>
              <a:endParaRPr lang="en-US" altLang="ko-KR" sz="3600">
                <a:solidFill>
                  <a:schemeClr val="tx1"/>
                </a:solidFill>
                <a:latin typeface="Arial"/>
                <a:ea typeface="맑은 고딕"/>
                <a:cs typeface="Arial"/>
              </a:endParaRPr>
            </a:p>
            <a:p>
              <a:pPr algn="ctr" defTabSz="4543669">
                <a:spcBef>
                  <a:spcPts val="0"/>
                </a:spcBef>
                <a:spcAft>
                  <a:spcPts val="0"/>
                </a:spcAft>
                <a:defRPr/>
              </a:pPr>
              <a:endParaRPr lang="en-US" altLang="ko-KR" sz="3600">
                <a:solidFill>
                  <a:schemeClr val="tx1"/>
                </a:solidFill>
                <a:latin typeface="Arial" panose="020B0604020202020204" pitchFamily="34" charset="0"/>
                <a:ea typeface="맑은 고딕"/>
                <a:cs typeface="Arial" panose="020B0604020202020204" pitchFamily="34" charset="0"/>
              </a:endParaRPr>
            </a:p>
          </p:txBody>
        </p:sp>
        <p:sp>
          <p:nvSpPr>
            <p:cNvPr id="52" name="Rectangle 51">
              <a:extLst>
                <a:ext uri="{FF2B5EF4-FFF2-40B4-BE49-F238E27FC236}">
                  <a16:creationId xmlns:a16="http://schemas.microsoft.com/office/drawing/2014/main" id="{1FC938FE-7D02-4693-ABF7-6D477A0F0749}"/>
                </a:ext>
              </a:extLst>
            </p:cNvPr>
            <p:cNvSpPr/>
            <p:nvPr/>
          </p:nvSpPr>
          <p:spPr>
            <a:xfrm>
              <a:off x="37465045" y="22892228"/>
              <a:ext cx="6373368" cy="1213466"/>
            </a:xfrm>
            <a:prstGeom prst="rect">
              <a:avLst/>
            </a:prstGeom>
            <a:solidFill>
              <a:schemeClr val="bg1"/>
            </a:solidFill>
            <a:ln w="76200">
              <a:solidFill>
                <a:srgbClr val="3E1900"/>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anchor="ctr"/>
            <a:lstStyle/>
            <a:p>
              <a:pPr algn="ctr" defTabSz="4543669" fontAlgn="auto">
                <a:spcBef>
                  <a:spcPts val="0"/>
                </a:spcBef>
                <a:spcAft>
                  <a:spcPts val="0"/>
                </a:spcAft>
                <a:defRPr/>
              </a:pPr>
              <a:r>
                <a:rPr lang="en-US" altLang="ko-KR" sz="6000" b="1">
                  <a:solidFill>
                    <a:srgbClr val="3E1900"/>
                  </a:solidFill>
                  <a:latin typeface="Arial" panose="020B0604020202020204" pitchFamily="34" charset="0"/>
                  <a:cs typeface="Arial" panose="020B0604020202020204" pitchFamily="34" charset="0"/>
                </a:rPr>
                <a:t>Conclusions</a:t>
              </a:r>
            </a:p>
          </p:txBody>
        </p:sp>
      </p:grpSp>
      <p:sp>
        <p:nvSpPr>
          <p:cNvPr id="59" name="TextBox 58">
            <a:extLst>
              <a:ext uri="{FF2B5EF4-FFF2-40B4-BE49-F238E27FC236}">
                <a16:creationId xmlns:a16="http://schemas.microsoft.com/office/drawing/2014/main" id="{756CAD7A-4441-491F-9977-45B74BD4B3B3}"/>
              </a:ext>
            </a:extLst>
          </p:cNvPr>
          <p:cNvSpPr txBox="1"/>
          <p:nvPr/>
        </p:nvSpPr>
        <p:spPr>
          <a:xfrm>
            <a:off x="9524452" y="5245920"/>
            <a:ext cx="23164800" cy="1015663"/>
          </a:xfrm>
          <a:prstGeom prst="rect">
            <a:avLst/>
          </a:prstGeom>
          <a:noFill/>
        </p:spPr>
        <p:txBody>
          <a:bodyPr wrap="square" lIns="91440" tIns="45720" rIns="91440" bIns="45720" rtlCol="0" anchor="t">
            <a:spAutoFit/>
          </a:bodyPr>
          <a:lstStyle/>
          <a:p>
            <a:pPr algn="ctr"/>
            <a:r>
              <a:rPr lang="en-US" sz="6000">
                <a:solidFill>
                  <a:schemeClr val="accent6">
                    <a:lumMod val="75000"/>
                  </a:schemeClr>
                </a:solidFill>
                <a:latin typeface="Arial"/>
                <a:cs typeface="Arial"/>
              </a:rPr>
              <a:t>Social Work Program</a:t>
            </a:r>
          </a:p>
        </p:txBody>
      </p:sp>
      <p:sp>
        <p:nvSpPr>
          <p:cNvPr id="15" name="TextBox 14">
            <a:extLst>
              <a:ext uri="{FF2B5EF4-FFF2-40B4-BE49-F238E27FC236}">
                <a16:creationId xmlns:a16="http://schemas.microsoft.com/office/drawing/2014/main" id="{6B8FA82E-03EC-5C44-9325-2D8E1F8C2EFC}"/>
              </a:ext>
            </a:extLst>
          </p:cNvPr>
          <p:cNvSpPr txBox="1"/>
          <p:nvPr/>
        </p:nvSpPr>
        <p:spPr>
          <a:xfrm>
            <a:off x="968441" y="20867960"/>
            <a:ext cx="11230183" cy="4832092"/>
          </a:xfrm>
          <a:prstGeom prst="rect">
            <a:avLst/>
          </a:prstGeom>
          <a:noFill/>
        </p:spPr>
        <p:txBody>
          <a:bodyPr wrap="square" lIns="91440" tIns="45720" rIns="91440" bIns="45720" rtlCol="0" anchor="t">
            <a:spAutoFit/>
          </a:bodyPr>
          <a:lstStyle/>
          <a:p>
            <a:r>
              <a:rPr lang="en-US" sz="4400">
                <a:latin typeface="Arial"/>
                <a:cs typeface="Arial"/>
              </a:rPr>
              <a:t>The purpose of this study was to explore quantitative and qualitative data about how students attending inner city high schools in the United States are individually and collectively impacted by classism. This study works to compare the quality of education low income and well-off students receive.  </a:t>
            </a:r>
          </a:p>
        </p:txBody>
      </p:sp>
      <p:sp>
        <p:nvSpPr>
          <p:cNvPr id="3" name="TextBox 2">
            <a:extLst>
              <a:ext uri="{FF2B5EF4-FFF2-40B4-BE49-F238E27FC236}">
                <a16:creationId xmlns:a16="http://schemas.microsoft.com/office/drawing/2014/main" id="{423AFC8D-DE42-FF45-877F-D559B4C4B3BE}"/>
              </a:ext>
            </a:extLst>
          </p:cNvPr>
          <p:cNvSpPr txBox="1"/>
          <p:nvPr/>
        </p:nvSpPr>
        <p:spPr>
          <a:xfrm>
            <a:off x="1038019" y="27524321"/>
            <a:ext cx="11230183" cy="4832092"/>
          </a:xfrm>
          <a:prstGeom prst="rect">
            <a:avLst/>
          </a:prstGeom>
          <a:noFill/>
        </p:spPr>
        <p:txBody>
          <a:bodyPr wrap="square" rtlCol="0">
            <a:spAutoFit/>
          </a:bodyPr>
          <a:lstStyle/>
          <a:p>
            <a:pPr algn="ctr" defTabSz="4543669" fontAlgn="auto">
              <a:spcBef>
                <a:spcPts val="0"/>
              </a:spcBef>
              <a:spcAft>
                <a:spcPts val="0"/>
              </a:spcAft>
              <a:defRPr/>
            </a:pPr>
            <a:r>
              <a:rPr lang="en-US" altLang="ko-KR" sz="4400">
                <a:latin typeface="Arial" panose="020B0604020202020204" pitchFamily="34" charset="0"/>
                <a:cs typeface="Arial" panose="020B0604020202020204" pitchFamily="34" charset="0"/>
              </a:rPr>
              <a:t>Research was conducted</a:t>
            </a:r>
          </a:p>
          <a:p>
            <a:pPr algn="ctr" defTabSz="4543669" fontAlgn="auto">
              <a:spcBef>
                <a:spcPts val="0"/>
              </a:spcBef>
              <a:spcAft>
                <a:spcPts val="0"/>
              </a:spcAft>
              <a:defRPr/>
            </a:pPr>
            <a:r>
              <a:rPr lang="en-US" sz="4400">
                <a:latin typeface="Arial" panose="020B0604020202020204" pitchFamily="34" charset="0"/>
                <a:cs typeface="Arial" panose="020B0604020202020204" pitchFamily="34" charset="0"/>
              </a:rPr>
              <a:t>On students who attend high school at a low- income inner city high school. Our hypothesis was that students who attended the low-income public high schools receive a low-quality education compared to well off peers and it continues the cycle of poverty.   </a:t>
            </a:r>
          </a:p>
        </p:txBody>
      </p:sp>
      <p:sp>
        <p:nvSpPr>
          <p:cNvPr id="16" name="TextBox 15">
            <a:extLst>
              <a:ext uri="{FF2B5EF4-FFF2-40B4-BE49-F238E27FC236}">
                <a16:creationId xmlns:a16="http://schemas.microsoft.com/office/drawing/2014/main" id="{FB9A0C41-0A53-FB48-B7CA-99459AC6F9B5}"/>
              </a:ext>
            </a:extLst>
          </p:cNvPr>
          <p:cNvSpPr txBox="1"/>
          <p:nvPr/>
        </p:nvSpPr>
        <p:spPr>
          <a:xfrm>
            <a:off x="968441" y="8045259"/>
            <a:ext cx="11230183" cy="8094524"/>
          </a:xfrm>
          <a:prstGeom prst="rect">
            <a:avLst/>
          </a:prstGeom>
          <a:noFill/>
        </p:spPr>
        <p:txBody>
          <a:bodyPr wrap="square" lIns="91440" tIns="45720" rIns="91440" bIns="45720" rtlCol="0" anchor="t">
            <a:spAutoFit/>
          </a:bodyPr>
          <a:lstStyle/>
          <a:p>
            <a:pPr algn="ctr"/>
            <a:r>
              <a:rPr lang="en-US" sz="4000">
                <a:latin typeface="Arial"/>
                <a:cs typeface="Arial"/>
              </a:rPr>
              <a:t>In today’s schooling, growing up in a low-income family can impact the quality of a child’s education. This has more to do with the school’s structural support rather than the child’s commitment. We examined whether the behavior and resources made by wealth and social advantage affect educational attainment. Our findings suggest that the funding that inner city schools are receiving is not substantial to achieve a high-quality education and that these schools need more to be able to provide their students with the proper resources to set them up for success.</a:t>
            </a:r>
          </a:p>
        </p:txBody>
      </p:sp>
      <p:sp>
        <p:nvSpPr>
          <p:cNvPr id="17" name="TextBox 16">
            <a:extLst>
              <a:ext uri="{FF2B5EF4-FFF2-40B4-BE49-F238E27FC236}">
                <a16:creationId xmlns:a16="http://schemas.microsoft.com/office/drawing/2014/main" id="{EB8E59F7-9960-E448-96DA-3D59F3203CA6}"/>
              </a:ext>
            </a:extLst>
          </p:cNvPr>
          <p:cNvSpPr txBox="1"/>
          <p:nvPr/>
        </p:nvSpPr>
        <p:spPr>
          <a:xfrm>
            <a:off x="5944183" y="185670"/>
            <a:ext cx="30345291" cy="3754874"/>
          </a:xfrm>
          <a:prstGeom prst="rect">
            <a:avLst/>
          </a:prstGeom>
          <a:noFill/>
        </p:spPr>
        <p:txBody>
          <a:bodyPr wrap="square" rtlCol="0">
            <a:spAutoFit/>
          </a:bodyPr>
          <a:lstStyle/>
          <a:p>
            <a:r>
              <a:rPr lang="en-US" sz="15000" b="1">
                <a:solidFill>
                  <a:srgbClr val="3E1900"/>
                </a:solidFill>
                <a:latin typeface="Arial" panose="020B0604020202020204" pitchFamily="34" charset="0"/>
                <a:cs typeface="Arial" panose="020B0604020202020204" pitchFamily="34" charset="0"/>
              </a:rPr>
              <a:t> </a:t>
            </a:r>
            <a:r>
              <a:rPr lang="en-US" sz="8800" b="1">
                <a:solidFill>
                  <a:srgbClr val="3E1900"/>
                </a:solidFill>
                <a:latin typeface="Arial" panose="020B0604020202020204" pitchFamily="34" charset="0"/>
                <a:cs typeface="Arial" panose="020B0604020202020204" pitchFamily="34" charset="0"/>
              </a:rPr>
              <a:t>Socioeconomic Status and its Role in Education at      		Inner City High Schools</a:t>
            </a:r>
            <a:endParaRPr lang="en-US"/>
          </a:p>
        </p:txBody>
      </p:sp>
      <p:sp>
        <p:nvSpPr>
          <p:cNvPr id="10" name="TextBox 9">
            <a:extLst>
              <a:ext uri="{FF2B5EF4-FFF2-40B4-BE49-F238E27FC236}">
                <a16:creationId xmlns:a16="http://schemas.microsoft.com/office/drawing/2014/main" id="{C72B5C84-AC51-3044-B2C1-E44E2FC7B468}"/>
              </a:ext>
            </a:extLst>
          </p:cNvPr>
          <p:cNvSpPr txBox="1"/>
          <p:nvPr/>
        </p:nvSpPr>
        <p:spPr>
          <a:xfrm>
            <a:off x="33439457" y="7724704"/>
            <a:ext cx="14990124" cy="8433078"/>
          </a:xfrm>
          <a:prstGeom prst="rect">
            <a:avLst/>
          </a:prstGeom>
          <a:noFill/>
        </p:spPr>
        <p:txBody>
          <a:bodyPr wrap="square" lIns="91440" tIns="45720" rIns="91440" bIns="45720" rtlCol="0" anchor="t">
            <a:spAutoFit/>
          </a:bodyPr>
          <a:lstStyle/>
          <a:p>
            <a:pPr algn="ctr" defTabSz="4543669">
              <a:spcBef>
                <a:spcPts val="0"/>
              </a:spcBef>
              <a:spcAft>
                <a:spcPts val="0"/>
              </a:spcAft>
              <a:defRPr/>
            </a:pPr>
            <a:endParaRPr lang="en-US" altLang="ko-KR" sz="8800">
              <a:solidFill>
                <a:schemeClr val="accent6">
                  <a:lumMod val="75000"/>
                </a:schemeClr>
              </a:solidFill>
              <a:latin typeface="Arial"/>
              <a:ea typeface="맑은 고딕"/>
              <a:cs typeface="Arial"/>
            </a:endParaRPr>
          </a:p>
          <a:p>
            <a:pPr algn="ctr" defTabSz="4543669">
              <a:spcBef>
                <a:spcPts val="0"/>
              </a:spcBef>
              <a:spcAft>
                <a:spcPts val="0"/>
              </a:spcAft>
              <a:defRPr/>
            </a:pPr>
            <a:r>
              <a:rPr lang="en-US" altLang="ko-KR" sz="4000">
                <a:latin typeface="Arial"/>
                <a:ea typeface="맑은 고딕"/>
                <a:cs typeface="Arial"/>
              </a:rPr>
              <a:t>Research contributes to theories that encourage more funding to go toward inner-city schools. Further research should be conducted regarding how schools spend grant money, the possibility of adding guidelines to what schools can spend grant money on, and if standardized tests are helpful.  Study limitations are the older data due to COVID-19 and inability to conduct primary research. </a:t>
            </a:r>
          </a:p>
          <a:p>
            <a:pPr algn="ctr" defTabSz="4543669">
              <a:spcBef>
                <a:spcPts val="0"/>
              </a:spcBef>
              <a:spcAft>
                <a:spcPts val="0"/>
              </a:spcAft>
              <a:defRPr/>
            </a:pPr>
            <a:endParaRPr lang="en-US">
              <a:solidFill>
                <a:srgbClr val="3E1900"/>
              </a:solidFill>
              <a:latin typeface="Calibri"/>
              <a:cs typeface="Calibri"/>
            </a:endParaRPr>
          </a:p>
          <a:p>
            <a:pPr algn="ctr" defTabSz="4543669">
              <a:spcBef>
                <a:spcPts val="0"/>
              </a:spcBef>
              <a:spcAft>
                <a:spcPts val="0"/>
              </a:spcAft>
              <a:defRPr/>
            </a:pPr>
            <a:endParaRPr lang="en-US">
              <a:solidFill>
                <a:srgbClr val="3E1900"/>
              </a:solidFill>
              <a:latin typeface="Calibri"/>
              <a:cs typeface="Calibri"/>
            </a:endParaRPr>
          </a:p>
        </p:txBody>
      </p:sp>
      <p:sp>
        <p:nvSpPr>
          <p:cNvPr id="11" name="Rectangle 10">
            <a:extLst>
              <a:ext uri="{FF2B5EF4-FFF2-40B4-BE49-F238E27FC236}">
                <a16:creationId xmlns:a16="http://schemas.microsoft.com/office/drawing/2014/main" id="{CA1327F0-B9DB-CB4C-A7F7-D4219F42E906}"/>
              </a:ext>
            </a:extLst>
          </p:cNvPr>
          <p:cNvSpPr/>
          <p:nvPr/>
        </p:nvSpPr>
        <p:spPr>
          <a:xfrm>
            <a:off x="12344400" y="8972535"/>
            <a:ext cx="24688800" cy="2785378"/>
          </a:xfrm>
          <a:prstGeom prst="rect">
            <a:avLst/>
          </a:prstGeom>
        </p:spPr>
        <p:txBody>
          <a:bodyPr>
            <a:spAutoFit/>
          </a:bodyPr>
          <a:lstStyle/>
          <a:p>
            <a:pPr algn="ctr" defTabSz="4543669">
              <a:spcBef>
                <a:spcPts val="0"/>
              </a:spcBef>
              <a:spcAft>
                <a:spcPts val="0"/>
              </a:spcAft>
              <a:defRPr/>
            </a:pPr>
            <a:endParaRPr lang="en-US" altLang="ko-KR" sz="8800">
              <a:solidFill>
                <a:schemeClr val="accent6">
                  <a:lumMod val="75000"/>
                </a:schemeClr>
              </a:solidFill>
              <a:latin typeface="Arial"/>
              <a:ea typeface="맑은 고딕"/>
              <a:cs typeface="Arial"/>
            </a:endParaRPr>
          </a:p>
          <a:p>
            <a:pPr algn="ctr" defTabSz="4543669">
              <a:spcBef>
                <a:spcPts val="0"/>
              </a:spcBef>
              <a:spcAft>
                <a:spcPts val="0"/>
              </a:spcAft>
              <a:defRPr/>
            </a:pPr>
            <a:endParaRPr lang="en-US">
              <a:solidFill>
                <a:srgbClr val="3E1900"/>
              </a:solidFill>
              <a:latin typeface="Calibri"/>
              <a:cs typeface="Calibri"/>
            </a:endParaRPr>
          </a:p>
        </p:txBody>
      </p:sp>
      <p:pic>
        <p:nvPicPr>
          <p:cNvPr id="12" name="Picture 13">
            <a:extLst>
              <a:ext uri="{FF2B5EF4-FFF2-40B4-BE49-F238E27FC236}">
                <a16:creationId xmlns:a16="http://schemas.microsoft.com/office/drawing/2014/main" id="{E9DB3174-83A6-49EB-9B02-F76CA9B8DB9A}"/>
              </a:ext>
            </a:extLst>
          </p:cNvPr>
          <p:cNvPicPr>
            <a:picLocks noChangeAspect="1"/>
          </p:cNvPicPr>
          <p:nvPr/>
        </p:nvPicPr>
        <p:blipFill>
          <a:blip r:embed="rId32"/>
          <a:stretch>
            <a:fillRect/>
          </a:stretch>
        </p:blipFill>
        <p:spPr>
          <a:xfrm>
            <a:off x="14120265" y="16809569"/>
            <a:ext cx="10744027" cy="4801421"/>
          </a:xfrm>
          <a:prstGeom prst="rect">
            <a:avLst/>
          </a:prstGeom>
        </p:spPr>
      </p:pic>
      <p:sp>
        <p:nvSpPr>
          <p:cNvPr id="14" name="Rectangle 13">
            <a:extLst>
              <a:ext uri="{FF2B5EF4-FFF2-40B4-BE49-F238E27FC236}">
                <a16:creationId xmlns:a16="http://schemas.microsoft.com/office/drawing/2014/main" id="{15B68128-5AD2-4844-99F2-57FE0849F2A6}"/>
              </a:ext>
            </a:extLst>
          </p:cNvPr>
          <p:cNvSpPr/>
          <p:nvPr/>
        </p:nvSpPr>
        <p:spPr>
          <a:xfrm>
            <a:off x="239539" y="16789557"/>
            <a:ext cx="13215615" cy="2668280"/>
          </a:xfrm>
          <a:prstGeom prst="rect">
            <a:avLst/>
          </a:prstGeom>
          <a:solidFill>
            <a:schemeClr val="lt1"/>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DE02460E-100F-D844-99B2-B5229C91CE8F}"/>
              </a:ext>
            </a:extLst>
          </p:cNvPr>
          <p:cNvSpPr txBox="1"/>
          <p:nvPr/>
        </p:nvSpPr>
        <p:spPr>
          <a:xfrm>
            <a:off x="948019" y="17314052"/>
            <a:ext cx="12507135" cy="1938992"/>
          </a:xfrm>
          <a:prstGeom prst="rect">
            <a:avLst/>
          </a:prstGeom>
          <a:noFill/>
        </p:spPr>
        <p:txBody>
          <a:bodyPr wrap="square" lIns="91440" tIns="45720" rIns="91440" bIns="45720" rtlCol="0" anchor="t">
            <a:spAutoFit/>
          </a:bodyPr>
          <a:lstStyle/>
          <a:p>
            <a:r>
              <a:rPr lang="en-US" sz="4000">
                <a:latin typeface="Arial"/>
                <a:cs typeface="Arial"/>
              </a:rPr>
              <a:t>Socioeconomic status directly impacts the quality of education received in inner city school which has a lasting effect on the student's adult life</a:t>
            </a:r>
          </a:p>
        </p:txBody>
      </p:sp>
      <p:sp>
        <p:nvSpPr>
          <p:cNvPr id="18" name="TextBox 17">
            <a:extLst>
              <a:ext uri="{FF2B5EF4-FFF2-40B4-BE49-F238E27FC236}">
                <a16:creationId xmlns:a16="http://schemas.microsoft.com/office/drawing/2014/main" id="{FFCFC11B-DBC3-48D4-B8CF-76E2FBAE1EFB}"/>
              </a:ext>
            </a:extLst>
          </p:cNvPr>
          <p:cNvSpPr txBox="1"/>
          <p:nvPr/>
        </p:nvSpPr>
        <p:spPr>
          <a:xfrm>
            <a:off x="33665615" y="8982708"/>
            <a:ext cx="15026184" cy="2046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r>
              <a:rPr lang="en-US"/>
            </a:br>
            <a:r>
              <a:rPr lang="en-US" sz="4000">
                <a:latin typeface="Arial"/>
                <a:cs typeface="Arial"/>
              </a:rPr>
              <a:t> </a:t>
            </a:r>
            <a:endParaRPr lang="en-US">
              <a:cs typeface="Arial"/>
            </a:endParaRPr>
          </a:p>
        </p:txBody>
      </p:sp>
      <p:sp>
        <p:nvSpPr>
          <p:cNvPr id="20" name="Rectangle 19">
            <a:extLst>
              <a:ext uri="{FF2B5EF4-FFF2-40B4-BE49-F238E27FC236}">
                <a16:creationId xmlns:a16="http://schemas.microsoft.com/office/drawing/2014/main" id="{D022162F-0204-0B4E-95E3-035B3457296C}"/>
              </a:ext>
            </a:extLst>
          </p:cNvPr>
          <p:cNvSpPr/>
          <p:nvPr/>
        </p:nvSpPr>
        <p:spPr>
          <a:xfrm>
            <a:off x="3794001" y="16158864"/>
            <a:ext cx="5860933" cy="1128845"/>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a:t>Issue Statement</a:t>
            </a:r>
          </a:p>
        </p:txBody>
      </p:sp>
      <p:sp>
        <p:nvSpPr>
          <p:cNvPr id="25" name="TextBox 24">
            <a:extLst>
              <a:ext uri="{FF2B5EF4-FFF2-40B4-BE49-F238E27FC236}">
                <a16:creationId xmlns:a16="http://schemas.microsoft.com/office/drawing/2014/main" id="{32E78004-D3EC-488C-AE06-3637CB924CA5}"/>
              </a:ext>
            </a:extLst>
          </p:cNvPr>
          <p:cNvSpPr txBox="1"/>
          <p:nvPr/>
        </p:nvSpPr>
        <p:spPr>
          <a:xfrm>
            <a:off x="33654954" y="13485593"/>
            <a:ext cx="15026183"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Arial"/>
                <a:cs typeface="Arial"/>
              </a:rPr>
              <a:t>Micro:</a:t>
            </a:r>
            <a:r>
              <a:rPr lang="en-US" sz="4000">
                <a:latin typeface="Arial"/>
                <a:cs typeface="Arial"/>
              </a:rPr>
              <a:t> by talking with these children in underfunded schools, we can help provide them with a network of resources such as people and websites. We should push to inform them of all of their possible future options.</a:t>
            </a:r>
            <a:endParaRPr lang="en-US">
              <a:cs typeface="Arial" charset="0"/>
            </a:endParaRPr>
          </a:p>
          <a:p>
            <a:pPr algn="ctr"/>
            <a:r>
              <a:rPr lang="en-US" sz="4000" b="1">
                <a:latin typeface="Arial"/>
                <a:cs typeface="Arial"/>
              </a:rPr>
              <a:t>Mezzo:</a:t>
            </a:r>
            <a:r>
              <a:rPr lang="en-US" sz="4000">
                <a:latin typeface="Arial"/>
                <a:cs typeface="Arial"/>
              </a:rPr>
              <a:t> holding resources drives where the community can donate school supplies, food for lunches, and clothing for the students that may not be able to get these resources from their family.</a:t>
            </a:r>
          </a:p>
          <a:p>
            <a:pPr algn="ctr"/>
            <a:r>
              <a:rPr lang="en-US" sz="4000" b="1">
                <a:latin typeface="Arial"/>
                <a:cs typeface="Arial"/>
              </a:rPr>
              <a:t>Macro: </a:t>
            </a:r>
            <a:r>
              <a:rPr lang="en-US" sz="4000">
                <a:latin typeface="Arial"/>
                <a:cs typeface="Arial"/>
              </a:rPr>
              <a:t>implement guidelines for school funding, programs to even out the funding per student schools have, advocate and hire more mental health professionals within school systems</a:t>
            </a:r>
          </a:p>
        </p:txBody>
      </p:sp>
      <p:graphicFrame>
        <p:nvGraphicFramePr>
          <p:cNvPr id="26" name="Diagram 25">
            <a:extLst>
              <a:ext uri="{FF2B5EF4-FFF2-40B4-BE49-F238E27FC236}">
                <a16:creationId xmlns:a16="http://schemas.microsoft.com/office/drawing/2014/main" id="{D8D3909B-1F5C-754C-B423-71C3DC8BEA3A}"/>
              </a:ext>
            </a:extLst>
          </p:cNvPr>
          <p:cNvGraphicFramePr/>
          <p:nvPr>
            <p:extLst>
              <p:ext uri="{D42A27DB-BD31-4B8C-83A1-F6EECF244321}">
                <p14:modId xmlns:p14="http://schemas.microsoft.com/office/powerpoint/2010/main" val="987880236"/>
              </p:ext>
            </p:extLst>
          </p:nvPr>
        </p:nvGraphicFramePr>
        <p:xfrm>
          <a:off x="9642147" y="5197228"/>
          <a:ext cx="28086172" cy="19664078"/>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
        <p:nvSpPr>
          <p:cNvPr id="88" name="TextBox 87">
            <a:extLst>
              <a:ext uri="{FF2B5EF4-FFF2-40B4-BE49-F238E27FC236}">
                <a16:creationId xmlns:a16="http://schemas.microsoft.com/office/drawing/2014/main" id="{62347D3D-981D-4CAE-A652-654E13DB04C1}"/>
              </a:ext>
            </a:extLst>
          </p:cNvPr>
          <p:cNvSpPr txBox="1"/>
          <p:nvPr/>
        </p:nvSpPr>
        <p:spPr>
          <a:xfrm>
            <a:off x="13400002" y="21776268"/>
            <a:ext cx="12508172" cy="2662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Arial"/>
                <a:cs typeface="Arial"/>
              </a:rPr>
              <a:t>Household spending affected by </a:t>
            </a:r>
            <a:endParaRPr lang="en-US" sz="4000">
              <a:cs typeface="Arial" charset="0"/>
            </a:endParaRPr>
          </a:p>
          <a:p>
            <a:pPr algn="ctr"/>
            <a:r>
              <a:rPr lang="en-US" sz="4000">
                <a:latin typeface="Arial"/>
                <a:cs typeface="Arial"/>
              </a:rPr>
              <a:t>amount of schooling</a:t>
            </a:r>
            <a:endParaRPr lang="en-US" sz="4000">
              <a:cs typeface="Arial" charset="0"/>
            </a:endParaRPr>
          </a:p>
          <a:p>
            <a:pPr algn="l"/>
            <a:endParaRPr lang="en-US"/>
          </a:p>
        </p:txBody>
      </p:sp>
      <p:pic>
        <p:nvPicPr>
          <p:cNvPr id="89" name="Picture 89" descr="Chart, bar chart&#10;&#10;Description automatically generated">
            <a:extLst>
              <a:ext uri="{FF2B5EF4-FFF2-40B4-BE49-F238E27FC236}">
                <a16:creationId xmlns:a16="http://schemas.microsoft.com/office/drawing/2014/main" id="{CF1FD767-D213-463A-9C08-2CB564D46D5D}"/>
              </a:ext>
            </a:extLst>
          </p:cNvPr>
          <p:cNvPicPr>
            <a:picLocks noChangeAspect="1"/>
          </p:cNvPicPr>
          <p:nvPr/>
        </p:nvPicPr>
        <p:blipFill>
          <a:blip r:embed="rId38"/>
          <a:stretch>
            <a:fillRect/>
          </a:stretch>
        </p:blipFill>
        <p:spPr>
          <a:xfrm>
            <a:off x="14134157" y="23390981"/>
            <a:ext cx="10363082" cy="6353274"/>
          </a:xfrm>
          <a:prstGeom prst="rect">
            <a:avLst/>
          </a:prstGeom>
        </p:spPr>
      </p:pic>
      <p:sp>
        <p:nvSpPr>
          <p:cNvPr id="114" name="TextBox 113">
            <a:extLst>
              <a:ext uri="{FF2B5EF4-FFF2-40B4-BE49-F238E27FC236}">
                <a16:creationId xmlns:a16="http://schemas.microsoft.com/office/drawing/2014/main" id="{6E7200C7-3D0E-4CF8-BC9B-5F9117D00ED1}"/>
              </a:ext>
            </a:extLst>
          </p:cNvPr>
          <p:cNvSpPr txBox="1"/>
          <p:nvPr/>
        </p:nvSpPr>
        <p:spPr>
          <a:xfrm>
            <a:off x="12907078" y="29877676"/>
            <a:ext cx="12999492" cy="2662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Arial"/>
                <a:cs typeface="Arial"/>
              </a:rPr>
              <a:t>Jobs making education necessary</a:t>
            </a:r>
            <a:endParaRPr lang="en-US" sz="4000">
              <a:cs typeface="Arial" charset="0"/>
            </a:endParaRPr>
          </a:p>
          <a:p>
            <a:pPr algn="ctr"/>
            <a:r>
              <a:rPr lang="en-US" sz="4000">
                <a:latin typeface="Arial"/>
                <a:cs typeface="Arial"/>
              </a:rPr>
              <a:t>for economic success</a:t>
            </a:r>
            <a:endParaRPr lang="en-US" sz="4000">
              <a:cs typeface="Arial"/>
            </a:endParaRPr>
          </a:p>
          <a:p>
            <a:pPr algn="ctr"/>
            <a:endParaRPr lang="en-US">
              <a:cs typeface="Arial" charset="0"/>
            </a:endParaRPr>
          </a:p>
        </p:txBody>
      </p:sp>
      <p:pic>
        <p:nvPicPr>
          <p:cNvPr id="458" name="Record (online-voice-recorder.com)">
            <a:hlinkClick r:id="" action="ppaction://media"/>
            <a:extLst>
              <a:ext uri="{FF2B5EF4-FFF2-40B4-BE49-F238E27FC236}">
                <a16:creationId xmlns:a16="http://schemas.microsoft.com/office/drawing/2014/main" id="{D7222CF5-C111-4D62-BFEF-14A8E2FDD367}"/>
              </a:ext>
            </a:extLst>
          </p:cNvPr>
          <p:cNvPicPr>
            <a:picLocks noChangeAspect="1"/>
          </p:cNvPicPr>
          <p:nvPr>
            <a:audioFile r:link="rId3"/>
            <p:extLst>
              <p:ext uri="{DAA4B4D4-6D71-4841-9C94-3DE7FCFB9230}">
                <p14:media xmlns:p14="http://schemas.microsoft.com/office/powerpoint/2010/main" r:embed="rId2"/>
              </p:ext>
            </p:extLst>
          </p:nvPr>
        </p:nvPicPr>
        <p:blipFill>
          <a:blip r:embed="rId39"/>
          <a:stretch>
            <a:fillRect/>
          </a:stretch>
        </p:blipFill>
        <p:spPr>
          <a:xfrm>
            <a:off x="11755391" y="14951503"/>
            <a:ext cx="1687540" cy="1533140"/>
          </a:xfrm>
          <a:prstGeom prst="rect">
            <a:avLst/>
          </a:prstGeom>
        </p:spPr>
      </p:pic>
      <p:pic>
        <p:nvPicPr>
          <p:cNvPr id="459" name="Record (online-voice-recorder.com) (2)">
            <a:hlinkClick r:id="" action="ppaction://media"/>
            <a:extLst>
              <a:ext uri="{FF2B5EF4-FFF2-40B4-BE49-F238E27FC236}">
                <a16:creationId xmlns:a16="http://schemas.microsoft.com/office/drawing/2014/main" id="{C6B46388-D633-4887-9309-3838C8C2B233}"/>
              </a:ext>
            </a:extLst>
          </p:cNvPr>
          <p:cNvPicPr>
            <a:picLocks noChangeAspect="1"/>
          </p:cNvPicPr>
          <p:nvPr>
            <a:audioFile r:link="rId5"/>
            <p:extLst>
              <p:ext uri="{DAA4B4D4-6D71-4841-9C94-3DE7FCFB9230}">
                <p14:media xmlns:p14="http://schemas.microsoft.com/office/powerpoint/2010/main" r:embed="rId4"/>
              </p:ext>
            </p:extLst>
          </p:nvPr>
        </p:nvPicPr>
        <p:blipFill>
          <a:blip r:embed="rId39"/>
          <a:stretch>
            <a:fillRect/>
          </a:stretch>
        </p:blipFill>
        <p:spPr>
          <a:xfrm>
            <a:off x="47794457" y="19614719"/>
            <a:ext cx="1376691" cy="1409617"/>
          </a:xfrm>
          <a:prstGeom prst="rect">
            <a:avLst/>
          </a:prstGeom>
        </p:spPr>
      </p:pic>
      <p:pic>
        <p:nvPicPr>
          <p:cNvPr id="471" name="Record (online-voice-recorder.com) (3)">
            <a:hlinkClick r:id="" action="ppaction://media"/>
            <a:extLst>
              <a:ext uri="{FF2B5EF4-FFF2-40B4-BE49-F238E27FC236}">
                <a16:creationId xmlns:a16="http://schemas.microsoft.com/office/drawing/2014/main" id="{290E3A9D-E3C0-41DC-BEC5-B194B5CBAE8D}"/>
              </a:ext>
            </a:extLst>
          </p:cNvPr>
          <p:cNvPicPr>
            <a:picLocks noChangeAspect="1"/>
          </p:cNvPicPr>
          <p:nvPr>
            <a:audioFile r:link="rId7"/>
            <p:extLst>
              <p:ext uri="{DAA4B4D4-6D71-4841-9C94-3DE7FCFB9230}">
                <p14:media xmlns:p14="http://schemas.microsoft.com/office/powerpoint/2010/main" r:embed="rId6"/>
              </p:ext>
            </p:extLst>
          </p:nvPr>
        </p:nvPicPr>
        <p:blipFill>
          <a:blip r:embed="rId39"/>
          <a:stretch>
            <a:fillRect/>
          </a:stretch>
        </p:blipFill>
        <p:spPr>
          <a:xfrm>
            <a:off x="23373606" y="20208154"/>
            <a:ext cx="1594898" cy="1625779"/>
          </a:xfrm>
          <a:prstGeom prst="rect">
            <a:avLst/>
          </a:prstGeom>
        </p:spPr>
      </p:pic>
      <p:pic>
        <p:nvPicPr>
          <p:cNvPr id="485" name="Record (online-voice-recorder.com) (5)">
            <a:hlinkClick r:id="" action="ppaction://media"/>
            <a:extLst>
              <a:ext uri="{FF2B5EF4-FFF2-40B4-BE49-F238E27FC236}">
                <a16:creationId xmlns:a16="http://schemas.microsoft.com/office/drawing/2014/main" id="{23C1B23C-3ABA-453D-B388-2BB2FD257300}"/>
              </a:ext>
            </a:extLst>
          </p:cNvPr>
          <p:cNvPicPr>
            <a:picLocks noChangeAspect="1"/>
          </p:cNvPicPr>
          <p:nvPr>
            <a:audioFile r:link="rId9"/>
            <p:extLst>
              <p:ext uri="{DAA4B4D4-6D71-4841-9C94-3DE7FCFB9230}">
                <p14:media xmlns:p14="http://schemas.microsoft.com/office/powerpoint/2010/main" r:embed="rId8"/>
              </p:ext>
            </p:extLst>
          </p:nvPr>
        </p:nvPicPr>
        <p:blipFill>
          <a:blip r:embed="rId39"/>
          <a:stretch>
            <a:fillRect/>
          </a:stretch>
        </p:blipFill>
        <p:spPr>
          <a:xfrm>
            <a:off x="23497935" y="28552849"/>
            <a:ext cx="1478395" cy="1509568"/>
          </a:xfrm>
          <a:prstGeom prst="rect">
            <a:avLst/>
          </a:prstGeom>
        </p:spPr>
      </p:pic>
      <p:sp>
        <p:nvSpPr>
          <p:cNvPr id="46" name="TextBox 45">
            <a:extLst>
              <a:ext uri="{FF2B5EF4-FFF2-40B4-BE49-F238E27FC236}">
                <a16:creationId xmlns:a16="http://schemas.microsoft.com/office/drawing/2014/main" id="{D3BE08B2-EC75-4BD5-B68F-7444521AD49E}"/>
              </a:ext>
            </a:extLst>
          </p:cNvPr>
          <p:cNvSpPr txBox="1"/>
          <p:nvPr/>
        </p:nvSpPr>
        <p:spPr>
          <a:xfrm>
            <a:off x="24675737" y="11188338"/>
            <a:ext cx="7315199" cy="14311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7" name="Picture 52" descr="Table&#10;&#10;Description automatically generated">
            <a:extLst>
              <a:ext uri="{FF2B5EF4-FFF2-40B4-BE49-F238E27FC236}">
                <a16:creationId xmlns:a16="http://schemas.microsoft.com/office/drawing/2014/main" id="{5C7168F9-6A2B-46FA-8AAF-6C91B96E424F}"/>
              </a:ext>
            </a:extLst>
          </p:cNvPr>
          <p:cNvPicPr>
            <a:picLocks noChangeAspect="1"/>
          </p:cNvPicPr>
          <p:nvPr/>
        </p:nvPicPr>
        <p:blipFill>
          <a:blip r:embed="rId40"/>
          <a:stretch>
            <a:fillRect/>
          </a:stretch>
        </p:blipFill>
        <p:spPr>
          <a:xfrm>
            <a:off x="24155487" y="8319604"/>
            <a:ext cx="8040733" cy="6546395"/>
          </a:xfrm>
          <a:prstGeom prst="rect">
            <a:avLst/>
          </a:prstGeom>
        </p:spPr>
      </p:pic>
      <p:sp>
        <p:nvSpPr>
          <p:cNvPr id="53" name="TextBox 52">
            <a:extLst>
              <a:ext uri="{FF2B5EF4-FFF2-40B4-BE49-F238E27FC236}">
                <a16:creationId xmlns:a16="http://schemas.microsoft.com/office/drawing/2014/main" id="{682B849B-3F95-4FB9-9356-394DC72CB2BA}"/>
              </a:ext>
            </a:extLst>
          </p:cNvPr>
          <p:cNvSpPr txBox="1"/>
          <p:nvPr/>
        </p:nvSpPr>
        <p:spPr>
          <a:xfrm>
            <a:off x="23982589" y="15093314"/>
            <a:ext cx="83863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Arial"/>
                <a:cs typeface="Arial"/>
              </a:rPr>
              <a:t>The Bias of School Resource Officers </a:t>
            </a:r>
          </a:p>
        </p:txBody>
      </p:sp>
      <p:pic>
        <p:nvPicPr>
          <p:cNvPr id="29" name="Audio Recording Mar 16, 2021 at 6:47:26 PM" descr="Audio Recording Mar 16, 2021 at 6:47:26 PM">
            <a:hlinkClick r:id="" action="ppaction://media"/>
            <a:extLst>
              <a:ext uri="{FF2B5EF4-FFF2-40B4-BE49-F238E27FC236}">
                <a16:creationId xmlns:a16="http://schemas.microsoft.com/office/drawing/2014/main" id="{4B4E0528-F6F4-5546-A776-125B54E43373}"/>
              </a:ext>
            </a:extLst>
          </p:cNvPr>
          <p:cNvPicPr>
            <a:picLocks noChangeAspect="1"/>
          </p:cNvPicPr>
          <p:nvPr>
            <a:audioFile r:link="rId11"/>
            <p:extLst>
              <p:ext uri="{DAA4B4D4-6D71-4841-9C94-3DE7FCFB9230}">
                <p14:media xmlns:p14="http://schemas.microsoft.com/office/powerpoint/2010/main" r:embed="rId10"/>
              </p:ext>
            </p:extLst>
          </p:nvPr>
        </p:nvPicPr>
        <p:blipFill>
          <a:blip r:embed="rId41">
            <a:extLst>
              <a:ext uri="{BEBA8EAE-BF5A-486C-A8C5-ECC9F3942E4B}">
                <a14:imgProps xmlns:a14="http://schemas.microsoft.com/office/drawing/2010/main">
                  <a14:imgLayer r:embed="rId42">
                    <a14:imgEffect>
                      <a14:brightnessContrast bright="-40000" contrast="-40000"/>
                    </a14:imgEffect>
                  </a14:imgLayer>
                </a14:imgProps>
              </a:ext>
            </a:extLst>
          </a:blip>
          <a:stretch>
            <a:fillRect/>
          </a:stretch>
        </p:blipFill>
        <p:spPr>
          <a:xfrm>
            <a:off x="17695725" y="10932674"/>
            <a:ext cx="1637760" cy="1637760"/>
          </a:xfrm>
          <a:prstGeom prst="rect">
            <a:avLst/>
          </a:prstGeom>
        </p:spPr>
      </p:pic>
      <p:pic>
        <p:nvPicPr>
          <p:cNvPr id="30" name="Audio Recording Mar 16, 2021 at 6:48:49 PM" descr="Audio Recording Mar 16, 2021 at 6:48:49 PM">
            <a:hlinkClick r:id="" action="ppaction://media"/>
            <a:extLst>
              <a:ext uri="{FF2B5EF4-FFF2-40B4-BE49-F238E27FC236}">
                <a16:creationId xmlns:a16="http://schemas.microsoft.com/office/drawing/2014/main" id="{23CB9AEB-F1D2-2442-A8E1-7AAC029CAE75}"/>
              </a:ext>
            </a:extLst>
          </p:cNvPr>
          <p:cNvPicPr>
            <a:picLocks noChangeAspect="1"/>
          </p:cNvPicPr>
          <p:nvPr>
            <a:audioFile r:link="rId13"/>
            <p:extLst>
              <p:ext uri="{DAA4B4D4-6D71-4841-9C94-3DE7FCFB9230}">
                <p14:media xmlns:p14="http://schemas.microsoft.com/office/powerpoint/2010/main" r:embed="rId12"/>
              </p:ext>
            </p:extLst>
          </p:nvPr>
        </p:nvPicPr>
        <p:blipFill>
          <a:blip r:embed="rId43">
            <a:extLst>
              <a:ext uri="{BEBA8EAE-BF5A-486C-A8C5-ECC9F3942E4B}">
                <a14:imgProps xmlns:a14="http://schemas.microsoft.com/office/drawing/2010/main">
                  <a14:imgLayer r:embed="rId44">
                    <a14:imgEffect>
                      <a14:brightnessContrast bright="-40000" contrast="-40000"/>
                    </a14:imgEffect>
                  </a14:imgLayer>
                </a14:imgProps>
              </a:ext>
            </a:extLst>
          </a:blip>
          <a:stretch>
            <a:fillRect/>
          </a:stretch>
        </p:blipFill>
        <p:spPr>
          <a:xfrm>
            <a:off x="12132195" y="18240196"/>
            <a:ext cx="1671913" cy="1671913"/>
          </a:xfrm>
          <a:prstGeom prst="rect">
            <a:avLst/>
          </a:prstGeom>
        </p:spPr>
      </p:pic>
      <p:pic>
        <p:nvPicPr>
          <p:cNvPr id="1026" name="Picture 2">
            <a:extLst>
              <a:ext uri="{FF2B5EF4-FFF2-40B4-BE49-F238E27FC236}">
                <a16:creationId xmlns:a16="http://schemas.microsoft.com/office/drawing/2014/main" id="{586CA23A-F13B-7641-A90D-449C75D311BF}"/>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5158349" y="19679570"/>
            <a:ext cx="7190387" cy="7798711"/>
          </a:xfrm>
          <a:prstGeom prst="rect">
            <a:avLst/>
          </a:prstGeom>
          <a:noFill/>
          <a:extLst>
            <a:ext uri="{909E8E84-426E-40DD-AFC4-6F175D3DCCD1}">
              <a14:hiddenFill xmlns:a14="http://schemas.microsoft.com/office/drawing/2010/main">
                <a:solidFill>
                  <a:srgbClr val="FFFFFF"/>
                </a:solidFill>
              </a14:hiddenFill>
            </a:ext>
          </a:extLst>
        </p:spPr>
      </p:pic>
      <p:pic>
        <p:nvPicPr>
          <p:cNvPr id="31" name="Audio Recording Mar 16, 2021 at 7:08:05 PM" descr="Audio Recording Mar 16, 2021 at 7:08:05 PM">
            <a:hlinkClick r:id="" action="ppaction://media"/>
            <a:extLst>
              <a:ext uri="{FF2B5EF4-FFF2-40B4-BE49-F238E27FC236}">
                <a16:creationId xmlns:a16="http://schemas.microsoft.com/office/drawing/2014/main" id="{F5A6DF2A-B195-FF45-896A-371DD17FAA03}"/>
              </a:ext>
            </a:extLst>
          </p:cNvPr>
          <p:cNvPicPr>
            <a:picLocks noChangeAspect="1"/>
          </p:cNvPicPr>
          <p:nvPr>
            <a:audioFile r:link="rId15"/>
            <p:extLst>
              <p:ext uri="{DAA4B4D4-6D71-4841-9C94-3DE7FCFB9230}">
                <p14:media xmlns:p14="http://schemas.microsoft.com/office/powerpoint/2010/main" r:embed="rId14"/>
              </p:ext>
            </p:extLst>
          </p:nvPr>
        </p:nvPicPr>
        <p:blipFill>
          <a:blip r:embed="rId43">
            <a:extLst>
              <a:ext uri="{BEBA8EAE-BF5A-486C-A8C5-ECC9F3942E4B}">
                <a14:imgProps xmlns:a14="http://schemas.microsoft.com/office/drawing/2010/main">
                  <a14:imgLayer r:embed="rId46">
                    <a14:imgEffect>
                      <a14:brightnessContrast bright="-40000" contrast="-40000"/>
                    </a14:imgEffect>
                  </a14:imgLayer>
                </a14:imgProps>
              </a:ext>
            </a:extLst>
          </a:blip>
          <a:stretch>
            <a:fillRect/>
          </a:stretch>
        </p:blipFill>
        <p:spPr>
          <a:xfrm>
            <a:off x="30924460" y="26185086"/>
            <a:ext cx="1902969" cy="1902969"/>
          </a:xfrm>
          <a:prstGeom prst="rect">
            <a:avLst/>
          </a:prstGeom>
        </p:spPr>
      </p:pic>
      <p:pic>
        <p:nvPicPr>
          <p:cNvPr id="27" name="conclusion ">
            <a:hlinkClick r:id="" action="ppaction://media"/>
            <a:extLst>
              <a:ext uri="{FF2B5EF4-FFF2-40B4-BE49-F238E27FC236}">
                <a16:creationId xmlns:a16="http://schemas.microsoft.com/office/drawing/2014/main" id="{C7CA071C-EDE2-4C81-B1D8-F0D4AA32A249}"/>
              </a:ext>
            </a:extLst>
          </p:cNvPr>
          <p:cNvPicPr>
            <a:picLocks noChangeAspect="1"/>
          </p:cNvPicPr>
          <p:nvPr>
            <a:audioFile r:link="rId17"/>
            <p:extLst>
              <p:ext uri="{DAA4B4D4-6D71-4841-9C94-3DE7FCFB9230}">
                <p14:media xmlns:p14="http://schemas.microsoft.com/office/powerpoint/2010/main" r:embed="rId16"/>
              </p:ext>
            </p:extLst>
          </p:nvPr>
        </p:nvPicPr>
        <p:blipFill>
          <a:blip r:embed="rId47"/>
          <a:stretch>
            <a:fillRect/>
          </a:stretch>
        </p:blipFill>
        <p:spPr>
          <a:xfrm>
            <a:off x="48052623" y="25700052"/>
            <a:ext cx="1324977" cy="1678266"/>
          </a:xfrm>
          <a:prstGeom prst="rect">
            <a:avLst/>
          </a:prstGeom>
        </p:spPr>
      </p:pic>
      <p:pic>
        <p:nvPicPr>
          <p:cNvPr id="28" name="DIscussion ">
            <a:hlinkClick r:id="" action="ppaction://media"/>
            <a:extLst>
              <a:ext uri="{FF2B5EF4-FFF2-40B4-BE49-F238E27FC236}">
                <a16:creationId xmlns:a16="http://schemas.microsoft.com/office/drawing/2014/main" id="{2D11A682-DB11-4B87-87DB-7E73EAB89540}"/>
              </a:ext>
            </a:extLst>
          </p:cNvPr>
          <p:cNvPicPr>
            <a:picLocks noChangeAspect="1"/>
          </p:cNvPicPr>
          <p:nvPr>
            <a:audioFile r:link="rId19"/>
            <p:extLst>
              <p:ext uri="{DAA4B4D4-6D71-4841-9C94-3DE7FCFB9230}">
                <p14:media xmlns:p14="http://schemas.microsoft.com/office/powerpoint/2010/main" r:embed="rId18"/>
              </p:ext>
            </p:extLst>
          </p:nvPr>
        </p:nvPicPr>
        <p:blipFill>
          <a:blip r:embed="rId47"/>
          <a:stretch>
            <a:fillRect/>
          </a:stretch>
        </p:blipFill>
        <p:spPr>
          <a:xfrm>
            <a:off x="47577959" y="12195519"/>
            <a:ext cx="1678267" cy="1678267"/>
          </a:xfrm>
          <a:prstGeom prst="rect">
            <a:avLst/>
          </a:prstGeom>
        </p:spPr>
      </p:pic>
      <p:pic>
        <p:nvPicPr>
          <p:cNvPr id="32" name="Purpose of the Study">
            <a:hlinkClick r:id="" action="ppaction://media"/>
            <a:extLst>
              <a:ext uri="{FF2B5EF4-FFF2-40B4-BE49-F238E27FC236}">
                <a16:creationId xmlns:a16="http://schemas.microsoft.com/office/drawing/2014/main" id="{8814A3A8-BF98-4DB6-821D-8A7AB396815B}"/>
              </a:ext>
            </a:extLst>
          </p:cNvPr>
          <p:cNvPicPr>
            <a:picLocks noChangeAspect="1"/>
          </p:cNvPicPr>
          <p:nvPr>
            <a:audioFile r:link="rId21"/>
            <p:extLst>
              <p:ext uri="{DAA4B4D4-6D71-4841-9C94-3DE7FCFB9230}">
                <p14:media xmlns:p14="http://schemas.microsoft.com/office/powerpoint/2010/main" r:embed="rId20"/>
              </p:ext>
            </p:extLst>
          </p:nvPr>
        </p:nvPicPr>
        <p:blipFill>
          <a:blip r:embed="rId47"/>
          <a:stretch>
            <a:fillRect/>
          </a:stretch>
        </p:blipFill>
        <p:spPr>
          <a:xfrm>
            <a:off x="11855948" y="24873141"/>
            <a:ext cx="1648968" cy="1648968"/>
          </a:xfrm>
          <a:prstGeom prst="rect">
            <a:avLst/>
          </a:prstGeom>
        </p:spPr>
      </p:pic>
      <p:pic>
        <p:nvPicPr>
          <p:cNvPr id="33" name="Method ">
            <a:hlinkClick r:id="" action="ppaction://media"/>
            <a:extLst>
              <a:ext uri="{FF2B5EF4-FFF2-40B4-BE49-F238E27FC236}">
                <a16:creationId xmlns:a16="http://schemas.microsoft.com/office/drawing/2014/main" id="{4FA46289-8803-486E-A792-EBB0F27D7F60}"/>
              </a:ext>
            </a:extLst>
          </p:cNvPr>
          <p:cNvPicPr>
            <a:picLocks noChangeAspect="1"/>
          </p:cNvPicPr>
          <p:nvPr>
            <a:audioFile r:link="rId23"/>
            <p:extLst>
              <p:ext uri="{DAA4B4D4-6D71-4841-9C94-3DE7FCFB9230}">
                <p14:media xmlns:p14="http://schemas.microsoft.com/office/powerpoint/2010/main" r:embed="rId22"/>
              </p:ext>
            </p:extLst>
          </p:nvPr>
        </p:nvPicPr>
        <p:blipFill>
          <a:blip r:embed="rId47"/>
          <a:stretch>
            <a:fillRect/>
          </a:stretch>
        </p:blipFill>
        <p:spPr>
          <a:xfrm>
            <a:off x="12355390" y="30994836"/>
            <a:ext cx="1363992" cy="1363992"/>
          </a:xfrm>
          <a:prstGeom prst="rect">
            <a:avLst/>
          </a:prstGeom>
        </p:spPr>
      </p:pic>
      <p:pic>
        <p:nvPicPr>
          <p:cNvPr id="34" name="School Resource ">
            <a:hlinkClick r:id="" action="ppaction://media"/>
            <a:extLst>
              <a:ext uri="{FF2B5EF4-FFF2-40B4-BE49-F238E27FC236}">
                <a16:creationId xmlns:a16="http://schemas.microsoft.com/office/drawing/2014/main" id="{B46C7705-2B91-49A8-B0BD-E1C34AEF81B2}"/>
              </a:ext>
            </a:extLst>
          </p:cNvPr>
          <p:cNvPicPr>
            <a:picLocks noChangeAspect="1"/>
          </p:cNvPicPr>
          <p:nvPr>
            <a:audioFile r:link="rId25"/>
            <p:extLst>
              <p:ext uri="{DAA4B4D4-6D71-4841-9C94-3DE7FCFB9230}">
                <p14:media xmlns:p14="http://schemas.microsoft.com/office/powerpoint/2010/main" r:embed="rId24"/>
              </p:ext>
            </p:extLst>
          </p:nvPr>
        </p:nvPicPr>
        <p:blipFill>
          <a:blip r:embed="rId47"/>
          <a:stretch>
            <a:fillRect/>
          </a:stretch>
        </p:blipFill>
        <p:spPr>
          <a:xfrm>
            <a:off x="31391660" y="14052487"/>
            <a:ext cx="1363992" cy="1363992"/>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008" fill="hold"/>
                                        <p:tgtEl>
                                          <p:spTgt spid="2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136" fill="hold"/>
                                        <p:tgtEl>
                                          <p:spTgt spid="3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2928" fill="hold"/>
                                        <p:tgtEl>
                                          <p:spTgt spid="3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5312" fill="hold"/>
                                        <p:tgtEl>
                                          <p:spTgt spid="2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9295" fill="hold"/>
                                        <p:tgtEl>
                                          <p:spTgt spid="28"/>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9760" fill="hold"/>
                                        <p:tgtEl>
                                          <p:spTgt spid="3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9969" fill="hold"/>
                                        <p:tgtEl>
                                          <p:spTgt spid="33"/>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630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58"/>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55392" fill="hold"/>
                                        <p:tgtEl>
                                          <p:spTgt spid="458"/>
                                        </p:tgtEl>
                                      </p:cBhvr>
                                    </p:cmd>
                                  </p:childTnLst>
                                </p:cTn>
                              </p:par>
                            </p:childTnLst>
                          </p:cTn>
                        </p:par>
                      </p:childTnLst>
                    </p:cTn>
                  </p:par>
                </p:childTnLst>
              </p:cTn>
              <p:nextCondLst>
                <p:cond evt="onClick" delay="0">
                  <p:tgtEl>
                    <p:spTgt spid="458"/>
                  </p:tgtEl>
                </p:cond>
              </p:nextCondLst>
            </p:seq>
            <p:audio>
              <p:cMediaNode>
                <p:cTn id="44" fill="hold" display="0">
                  <p:stCondLst>
                    <p:cond delay="indefinite"/>
                  </p:stCondLst>
                  <p:endCondLst>
                    <p:cond evt="onStopAudio" delay="0">
                      <p:tgtEl>
                        <p:sldTgt/>
                      </p:tgtEl>
                    </p:cond>
                  </p:endCondLst>
                </p:cTn>
                <p:tgtEl>
                  <p:spTgt spid="458"/>
                </p:tgtEl>
              </p:cMediaNode>
            </p:audio>
            <p:seq concurrent="1" nextAc="seek">
              <p:cTn id="45" restart="whenNotActive" fill="hold" evtFilter="cancelBubble" nodeType="interactiveSeq">
                <p:stCondLst>
                  <p:cond evt="onClick" delay="0">
                    <p:tgtEl>
                      <p:spTgt spid="45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4416" fill="hold"/>
                                        <p:tgtEl>
                                          <p:spTgt spid="459"/>
                                        </p:tgtEl>
                                      </p:cBhvr>
                                    </p:cmd>
                                  </p:childTnLst>
                                </p:cTn>
                              </p:par>
                            </p:childTnLst>
                          </p:cTn>
                        </p:par>
                      </p:childTnLst>
                    </p:cTn>
                  </p:par>
                </p:childTnLst>
              </p:cTn>
              <p:nextCondLst>
                <p:cond evt="onClick" delay="0">
                  <p:tgtEl>
                    <p:spTgt spid="459"/>
                  </p:tgtEl>
                </p:cond>
              </p:nextCondLst>
            </p:seq>
            <p:audio>
              <p:cMediaNode>
                <p:cTn id="50" fill="hold" display="0">
                  <p:stCondLst>
                    <p:cond delay="indefinite"/>
                  </p:stCondLst>
                  <p:endCondLst>
                    <p:cond evt="onStopAudio" delay="0">
                      <p:tgtEl>
                        <p:sldTgt/>
                      </p:tgtEl>
                    </p:cond>
                  </p:endCondLst>
                </p:cTn>
                <p:tgtEl>
                  <p:spTgt spid="459"/>
                </p:tgtEl>
              </p:cMediaNode>
            </p:audio>
            <p:seq concurrent="1" nextAc="seek">
              <p:cTn id="51" restart="whenNotActive" fill="hold" evtFilter="cancelBubble" nodeType="interactiveSeq">
                <p:stCondLst>
                  <p:cond evt="onClick" delay="0">
                    <p:tgtEl>
                      <p:spTgt spid="47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24768" fill="hold"/>
                                        <p:tgtEl>
                                          <p:spTgt spid="471"/>
                                        </p:tgtEl>
                                      </p:cBhvr>
                                    </p:cmd>
                                  </p:childTnLst>
                                </p:cTn>
                              </p:par>
                            </p:childTnLst>
                          </p:cTn>
                        </p:par>
                      </p:childTnLst>
                    </p:cTn>
                  </p:par>
                </p:childTnLst>
              </p:cTn>
              <p:nextCondLst>
                <p:cond evt="onClick" delay="0">
                  <p:tgtEl>
                    <p:spTgt spid="471"/>
                  </p:tgtEl>
                </p:cond>
              </p:nextCondLst>
            </p:seq>
            <p:audio>
              <p:cMediaNode>
                <p:cTn id="56" fill="hold" display="0">
                  <p:stCondLst>
                    <p:cond delay="indefinite"/>
                  </p:stCondLst>
                  <p:endCondLst>
                    <p:cond evt="onStopAudio" delay="0">
                      <p:tgtEl>
                        <p:sldTgt/>
                      </p:tgtEl>
                    </p:cond>
                  </p:endCondLst>
                </p:cTn>
                <p:tgtEl>
                  <p:spTgt spid="471"/>
                </p:tgtEl>
              </p:cMediaNode>
            </p:audio>
            <p:seq concurrent="1" nextAc="seek">
              <p:cTn id="57" restart="whenNotActive" fill="hold" evtFilter="cancelBubble" nodeType="interactiveSeq">
                <p:stCondLst>
                  <p:cond evt="onClick" delay="0">
                    <p:tgtEl>
                      <p:spTgt spid="485"/>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 fill="hold"/>
                                        <p:tgtEl>
                                          <p:spTgt spid="485"/>
                                        </p:tgtEl>
                                      </p:cBhvr>
                                    </p:cmd>
                                  </p:childTnLst>
                                </p:cTn>
                              </p:par>
                            </p:childTnLst>
                          </p:cTn>
                        </p:par>
                      </p:childTnLst>
                    </p:cTn>
                  </p:par>
                </p:childTnLst>
              </p:cTn>
              <p:nextCondLst>
                <p:cond evt="onClick" delay="0">
                  <p:tgtEl>
                    <p:spTgt spid="485"/>
                  </p:tgtEl>
                </p:cond>
              </p:nextCondLst>
            </p:seq>
            <p:audio>
              <p:cMediaNode>
                <p:cTn id="62" fill="hold" display="0">
                  <p:stCondLst>
                    <p:cond delay="indefinite"/>
                  </p:stCondLst>
                  <p:endCondLst>
                    <p:cond evt="onStopAudio" delay="0">
                      <p:tgtEl>
                        <p:sldTgt/>
                      </p:tgtEl>
                    </p:cond>
                  </p:endCondLst>
                </p:cTn>
                <p:tgtEl>
                  <p:spTgt spid="485"/>
                </p:tgtEl>
              </p:cMediaNode>
            </p:audio>
            <p:audio>
              <p:cMediaNode vol="80000">
                <p:cTn id="63" fill="hold" display="0">
                  <p:stCondLst>
                    <p:cond delay="indefinite"/>
                  </p:stCondLst>
                  <p:endCondLst>
                    <p:cond evt="onStopAudio" delay="0">
                      <p:tgtEl>
                        <p:sldTgt/>
                      </p:tgtEl>
                    </p:cond>
                  </p:endCondLst>
                </p:cTn>
                <p:tgtEl>
                  <p:spTgt spid="29"/>
                </p:tgtEl>
              </p:cMediaNode>
            </p:audio>
            <p:audio>
              <p:cMediaNode vol="80000">
                <p:cTn id="64" fill="hold" display="0">
                  <p:stCondLst>
                    <p:cond delay="indefinite"/>
                  </p:stCondLst>
                  <p:endCondLst>
                    <p:cond evt="onStopAudio" delay="0">
                      <p:tgtEl>
                        <p:sldTgt/>
                      </p:tgtEl>
                    </p:cond>
                  </p:endCondLst>
                </p:cTn>
                <p:tgtEl>
                  <p:spTgt spid="30"/>
                </p:tgtEl>
              </p:cMediaNode>
            </p:audio>
            <p:audio>
              <p:cMediaNode vol="80000">
                <p:cTn id="65" fill="hold" display="0">
                  <p:stCondLst>
                    <p:cond delay="indefinite"/>
                  </p:stCondLst>
                  <p:endCondLst>
                    <p:cond evt="onStopAudio" delay="0">
                      <p:tgtEl>
                        <p:sldTgt/>
                      </p:tgtEl>
                    </p:cond>
                  </p:endCondLst>
                </p:cTn>
                <p:tgtEl>
                  <p:spTgt spid="31"/>
                </p:tgtEl>
              </p:cMediaNode>
            </p:audio>
            <p:audio>
              <p:cMediaNode vol="80000">
                <p:cTn id="66" fill="hold" display="0">
                  <p:stCondLst>
                    <p:cond delay="indefinite"/>
                  </p:stCondLst>
                  <p:endCondLst>
                    <p:cond evt="onStopAudio" delay="0">
                      <p:tgtEl>
                        <p:sldTgt/>
                      </p:tgtEl>
                    </p:cond>
                  </p:endCondLst>
                </p:cTn>
                <p:tgtEl>
                  <p:spTgt spid="27"/>
                </p:tgtEl>
              </p:cMediaNode>
            </p:audio>
            <p:audio>
              <p:cMediaNode vol="80000">
                <p:cTn id="67" fill="hold" display="0">
                  <p:stCondLst>
                    <p:cond delay="indefinite"/>
                  </p:stCondLst>
                  <p:endCondLst>
                    <p:cond evt="onStopAudio" delay="0">
                      <p:tgtEl>
                        <p:sldTgt/>
                      </p:tgtEl>
                    </p:cond>
                  </p:endCondLst>
                </p:cTn>
                <p:tgtEl>
                  <p:spTgt spid="28"/>
                </p:tgtEl>
              </p:cMediaNode>
            </p:audio>
            <p:audio>
              <p:cMediaNode vol="80000">
                <p:cTn id="68" fill="hold" display="0">
                  <p:stCondLst>
                    <p:cond delay="indefinite"/>
                  </p:stCondLst>
                  <p:endCondLst>
                    <p:cond evt="onStopAudio" delay="0">
                      <p:tgtEl>
                        <p:sldTgt/>
                      </p:tgtEl>
                    </p:cond>
                  </p:endCondLst>
                </p:cTn>
                <p:tgtEl>
                  <p:spTgt spid="32"/>
                </p:tgtEl>
              </p:cMediaNode>
            </p:audio>
            <p:audio>
              <p:cMediaNode vol="80000">
                <p:cTn id="69" fill="hold" display="0">
                  <p:stCondLst>
                    <p:cond delay="indefinite"/>
                  </p:stCondLst>
                  <p:endCondLst>
                    <p:cond evt="onStopAudio" delay="0">
                      <p:tgtEl>
                        <p:sldTgt/>
                      </p:tgtEl>
                    </p:cond>
                  </p:endCondLst>
                </p:cTn>
                <p:tgtEl>
                  <p:spTgt spid="33"/>
                </p:tgtEl>
              </p:cMediaNode>
            </p:audio>
            <p:audio>
              <p:cMediaNode vol="80000">
                <p:cTn id="70" fill="hold" display="0">
                  <p:stCondLst>
                    <p:cond delay="indefinite"/>
                  </p:stCondLst>
                  <p:endCondLst>
                    <p:cond evt="onStopAudio" delay="0">
                      <p:tgtEl>
                        <p:sldTgt/>
                      </p:tgtEl>
                    </p:cond>
                  </p:endCondLst>
                </p:cTn>
                <p:tgtEl>
                  <p:spTgt spid="34"/>
                </p:tgtEl>
              </p:cMediaNode>
            </p:audio>
          </p:childTnLst>
        </p:cTn>
      </p:par>
    </p:tnLst>
    <p:bldLst>
      <p:bldP spid="3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994e9b0-598f-415c-b101-e3f9684e8f70">
      <UserInfo>
        <DisplayName>Melissa Winston Burek</DisplayName>
        <AccountId>27</AccountId>
        <AccountType/>
      </UserInfo>
      <UserInfo>
        <DisplayName>Philip John Welch</DisplayName>
        <AccountId>28</AccountId>
        <AccountType/>
      </UserInfo>
      <UserInfo>
        <DisplayName>Virginia Lee Dubasik</DisplayName>
        <AccountId>29</AccountId>
        <AccountType/>
      </UserInfo>
      <UserInfo>
        <DisplayName>Adam Michael Watkins</DisplayName>
        <AccountId>30</AccountId>
        <AccountType/>
      </UserInfo>
      <UserInfo>
        <DisplayName>Colleen E Fitzgerald</DisplayName>
        <AccountId>31</AccountId>
        <AccountType/>
      </UserInfo>
      <UserInfo>
        <DisplayName>M. Ahmad Chaudhry</DisplayName>
        <AccountId>32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9A66F350B12649B6A9B565A0B9CAD9" ma:contentTypeVersion="1" ma:contentTypeDescription="Create a new document." ma:contentTypeScope="" ma:versionID="2dee8fa6118d9a4fb8c3f39f06c802d6">
  <xsd:schema xmlns:xsd="http://www.w3.org/2001/XMLSchema" xmlns:xs="http://www.w3.org/2001/XMLSchema" xmlns:p="http://schemas.microsoft.com/office/2006/metadata/properties" xmlns:ns3="3994e9b0-598f-415c-b101-e3f9684e8f70" targetNamespace="http://schemas.microsoft.com/office/2006/metadata/properties" ma:root="true" ma:fieldsID="5b90d7aeee7bac51d5edf1c7b4f68b4e" ns3:_="">
    <xsd:import namespace="3994e9b0-598f-415c-b101-e3f9684e8f70"/>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94e9b0-598f-415c-b101-e3f9684e8f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11C07B-D449-451D-B5EE-DE605B82B86C}">
  <ds:schemaRefs>
    <ds:schemaRef ds:uri="3994e9b0-598f-415c-b101-e3f9684e8f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2BE210B-5C43-440F-A6E5-0C71D8A36004}">
  <ds:schemaRefs>
    <ds:schemaRef ds:uri="http://schemas.microsoft.com/sharepoint/v3/contenttype/forms"/>
  </ds:schemaRefs>
</ds:datastoreItem>
</file>

<file path=customXml/itemProps3.xml><?xml version="1.0" encoding="utf-8"?>
<ds:datastoreItem xmlns:ds="http://schemas.openxmlformats.org/officeDocument/2006/customXml" ds:itemID="{0697D6B5-EFBB-4B29-BB61-34D6306D0678}">
  <ds:schemaRefs>
    <ds:schemaRef ds:uri="3994e9b0-598f-415c-b101-e3f9684e8f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Consumer and Family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auchida</dc:creator>
  <cp:revision>2</cp:revision>
  <dcterms:created xsi:type="dcterms:W3CDTF">2011-01-20T18:57:23Z</dcterms:created>
  <dcterms:modified xsi:type="dcterms:W3CDTF">2021-03-27T03:09:30Z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0x010100439A66F350B12649B6A9B565A0B9CAD9</vt:lpwstr>
  </property>
</Properties>
</file>