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3" r:id="rId8"/>
    <p:sldId id="264" r:id="rId9"/>
    <p:sldId id="262"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5"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E0C6D-DDCE-8642-A068-1E09CEFA934F}" v="107" dt="2021-03-26T02:38:19.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5045"/>
  </p:normalViewPr>
  <p:slideViewPr>
    <p:cSldViewPr snapToGrid="0" snapToObjects="1">
      <p:cViewPr varScale="1">
        <p:scale>
          <a:sx n="47" d="100"/>
          <a:sy n="47" d="100"/>
        </p:scale>
        <p:origin x="159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hyperlink" Target="mailto:ttufts@bgsu.edu" TargetMode="Externa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hyperlink" Target="mailto:ttufts@bgsu.edu" TargetMode="External"/><Relationship Id="rId10" Type="http://schemas.openxmlformats.org/officeDocument/2006/relationships/image" Target="../media/image13.png"/><Relationship Id="rId4" Type="http://schemas.openxmlformats.org/officeDocument/2006/relationships/image" Target="../media/image8.svg"/><Relationship Id="rId9"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5CB34-C874-4DDC-9A0A-30105D3A541C}"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0F0D386-AAFB-4585-A5A1-16D4C636778D}">
      <dgm:prSet/>
      <dgm:spPr/>
      <dgm:t>
        <a:bodyPr/>
        <a:lstStyle/>
        <a:p>
          <a:pPr>
            <a:lnSpc>
              <a:spcPct val="100000"/>
            </a:lnSpc>
          </a:pPr>
          <a:r>
            <a:rPr lang="en-US"/>
            <a:t>Tiarra Tufts</a:t>
          </a:r>
        </a:p>
      </dgm:t>
    </dgm:pt>
    <dgm:pt modelId="{238EC765-1C92-457D-A597-5E830E5EAA79}" type="parTrans" cxnId="{67BBD94D-E6F2-42D3-AE07-1FC27BC54107}">
      <dgm:prSet/>
      <dgm:spPr/>
      <dgm:t>
        <a:bodyPr/>
        <a:lstStyle/>
        <a:p>
          <a:endParaRPr lang="en-US"/>
        </a:p>
      </dgm:t>
    </dgm:pt>
    <dgm:pt modelId="{4D842ABE-486B-42E3-BCBF-9576D561FD9B}" type="sibTrans" cxnId="{67BBD94D-E6F2-42D3-AE07-1FC27BC54107}">
      <dgm:prSet/>
      <dgm:spPr/>
      <dgm:t>
        <a:bodyPr/>
        <a:lstStyle/>
        <a:p>
          <a:endParaRPr lang="en-US"/>
        </a:p>
      </dgm:t>
    </dgm:pt>
    <dgm:pt modelId="{8DB6D4A4-5FA3-49B7-8B5B-0596C5406F76}">
      <dgm:prSet/>
      <dgm:spPr/>
      <dgm:t>
        <a:bodyPr/>
        <a:lstStyle/>
        <a:p>
          <a:pPr>
            <a:lnSpc>
              <a:spcPct val="100000"/>
            </a:lnSpc>
          </a:pPr>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Email:ttufts@bgsu.edu</a:t>
          </a:r>
          <a:endParaRPr lang="en-US" dirty="0">
            <a:solidFill>
              <a:schemeClr val="tx1"/>
            </a:solidFill>
          </a:endParaRPr>
        </a:p>
      </dgm:t>
    </dgm:pt>
    <dgm:pt modelId="{8251E978-4382-4028-81C1-EFEC07E2718F}" type="parTrans" cxnId="{01189039-7008-4F7E-83A9-889E0821412C}">
      <dgm:prSet/>
      <dgm:spPr/>
      <dgm:t>
        <a:bodyPr/>
        <a:lstStyle/>
        <a:p>
          <a:endParaRPr lang="en-US"/>
        </a:p>
      </dgm:t>
    </dgm:pt>
    <dgm:pt modelId="{B1806FAB-7696-4CDD-AAFB-61DC51DBE118}" type="sibTrans" cxnId="{01189039-7008-4F7E-83A9-889E0821412C}">
      <dgm:prSet/>
      <dgm:spPr/>
      <dgm:t>
        <a:bodyPr/>
        <a:lstStyle/>
        <a:p>
          <a:endParaRPr lang="en-US"/>
        </a:p>
      </dgm:t>
    </dgm:pt>
    <dgm:pt modelId="{4E355664-06F7-4A08-8226-39F00EB4895B}">
      <dgm:prSet/>
      <dgm:spPr/>
      <dgm:t>
        <a:bodyPr/>
        <a:lstStyle/>
        <a:p>
          <a:pPr>
            <a:lnSpc>
              <a:spcPct val="100000"/>
            </a:lnSpc>
          </a:pPr>
          <a:r>
            <a:rPr lang="en-US"/>
            <a:t>Year/ Major/ College: Junior/Art Education/Bowling Green State University</a:t>
          </a:r>
        </a:p>
      </dgm:t>
    </dgm:pt>
    <dgm:pt modelId="{72E0B169-B57F-4C3F-A932-D8036C8C875E}" type="parTrans" cxnId="{DB9AAF38-3E2F-4891-BEFC-5F344B2CC795}">
      <dgm:prSet/>
      <dgm:spPr/>
      <dgm:t>
        <a:bodyPr/>
        <a:lstStyle/>
        <a:p>
          <a:endParaRPr lang="en-US"/>
        </a:p>
      </dgm:t>
    </dgm:pt>
    <dgm:pt modelId="{209FA83F-3BFB-4B5C-A430-CDD2218FA7A9}" type="sibTrans" cxnId="{DB9AAF38-3E2F-4891-BEFC-5F344B2CC795}">
      <dgm:prSet/>
      <dgm:spPr/>
      <dgm:t>
        <a:bodyPr/>
        <a:lstStyle/>
        <a:p>
          <a:endParaRPr lang="en-US"/>
        </a:p>
      </dgm:t>
    </dgm:pt>
    <dgm:pt modelId="{61014E88-90CD-44D0-9309-D7DCA56B7907}">
      <dgm:prSet/>
      <dgm:spPr/>
      <dgm:t>
        <a:bodyPr/>
        <a:lstStyle/>
        <a:p>
          <a:pPr>
            <a:lnSpc>
              <a:spcPct val="100000"/>
            </a:lnSpc>
          </a:pPr>
          <a:r>
            <a:rPr lang="en-US"/>
            <a:t>Lived: Cleveland OH, Columbus, OH</a:t>
          </a:r>
        </a:p>
      </dgm:t>
    </dgm:pt>
    <dgm:pt modelId="{FFA490BC-D9A1-413A-8BD4-6785744886C5}" type="parTrans" cxnId="{3D1DC3F1-59BE-45AC-B416-4E44BD12CF3A}">
      <dgm:prSet/>
      <dgm:spPr/>
      <dgm:t>
        <a:bodyPr/>
        <a:lstStyle/>
        <a:p>
          <a:endParaRPr lang="en-US"/>
        </a:p>
      </dgm:t>
    </dgm:pt>
    <dgm:pt modelId="{859D311E-113F-4441-B3C7-6BB393C4BEC2}" type="sibTrans" cxnId="{3D1DC3F1-59BE-45AC-B416-4E44BD12CF3A}">
      <dgm:prSet/>
      <dgm:spPr/>
      <dgm:t>
        <a:bodyPr/>
        <a:lstStyle/>
        <a:p>
          <a:endParaRPr lang="en-US"/>
        </a:p>
      </dgm:t>
    </dgm:pt>
    <dgm:pt modelId="{5960E325-525B-4F93-B0CF-1103762F5866}">
      <dgm:prSet/>
      <dgm:spPr/>
      <dgm:t>
        <a:bodyPr/>
        <a:lstStyle/>
        <a:p>
          <a:pPr>
            <a:lnSpc>
              <a:spcPct val="100000"/>
            </a:lnSpc>
          </a:pPr>
          <a:r>
            <a:rPr lang="en-US"/>
            <a:t>Other Education: Also Attended SCAD- Savannah College of Art and Design </a:t>
          </a:r>
        </a:p>
      </dgm:t>
    </dgm:pt>
    <dgm:pt modelId="{06FF27F2-59D9-419B-8D5F-A8FC4D9CFAAE}" type="parTrans" cxnId="{286ED196-797D-49F7-9998-B130AC096D4E}">
      <dgm:prSet/>
      <dgm:spPr/>
      <dgm:t>
        <a:bodyPr/>
        <a:lstStyle/>
        <a:p>
          <a:endParaRPr lang="en-US"/>
        </a:p>
      </dgm:t>
    </dgm:pt>
    <dgm:pt modelId="{AF8D7CBB-2141-4306-ABFD-CA14B4FA448C}" type="sibTrans" cxnId="{286ED196-797D-49F7-9998-B130AC096D4E}">
      <dgm:prSet/>
      <dgm:spPr/>
      <dgm:t>
        <a:bodyPr/>
        <a:lstStyle/>
        <a:p>
          <a:endParaRPr lang="en-US"/>
        </a:p>
      </dgm:t>
    </dgm:pt>
    <dgm:pt modelId="{F121115A-D759-4FB0-AD30-DA0B2A211602}" type="pres">
      <dgm:prSet presAssocID="{C1C5CB34-C874-4DDC-9A0A-30105D3A541C}" presName="root" presStyleCnt="0">
        <dgm:presLayoutVars>
          <dgm:dir/>
          <dgm:resizeHandles val="exact"/>
        </dgm:presLayoutVars>
      </dgm:prSet>
      <dgm:spPr/>
    </dgm:pt>
    <dgm:pt modelId="{3EB65CE2-DA5B-436C-B2A9-097EC0765C2C}" type="pres">
      <dgm:prSet presAssocID="{A0F0D386-AAFB-4585-A5A1-16D4C636778D}" presName="compNode" presStyleCnt="0"/>
      <dgm:spPr/>
    </dgm:pt>
    <dgm:pt modelId="{6F597E59-78C4-42C2-AD6C-0F7487CA4B6E}" type="pres">
      <dgm:prSet presAssocID="{A0F0D386-AAFB-4585-A5A1-16D4C636778D}" presName="bgRect" presStyleLbl="bgShp" presStyleIdx="0" presStyleCnt="5"/>
      <dgm:spPr/>
    </dgm:pt>
    <dgm:pt modelId="{E7940997-DC0A-46AD-824C-F3CA43D30E86}" type="pres">
      <dgm:prSet presAssocID="{A0F0D386-AAFB-4585-A5A1-16D4C636778D}"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A8EC379E-9A28-4D29-BDC9-5BC2C6548CF9}" type="pres">
      <dgm:prSet presAssocID="{A0F0D386-AAFB-4585-A5A1-16D4C636778D}" presName="spaceRect" presStyleCnt="0"/>
      <dgm:spPr/>
    </dgm:pt>
    <dgm:pt modelId="{7A71C290-6815-40D1-8488-14F2C3DAAE94}" type="pres">
      <dgm:prSet presAssocID="{A0F0D386-AAFB-4585-A5A1-16D4C636778D}" presName="parTx" presStyleLbl="revTx" presStyleIdx="0" presStyleCnt="5">
        <dgm:presLayoutVars>
          <dgm:chMax val="0"/>
          <dgm:chPref val="0"/>
        </dgm:presLayoutVars>
      </dgm:prSet>
      <dgm:spPr/>
    </dgm:pt>
    <dgm:pt modelId="{90CFC6E2-4C6B-4ABD-A3E3-BBC397A24DB8}" type="pres">
      <dgm:prSet presAssocID="{4D842ABE-486B-42E3-BCBF-9576D561FD9B}" presName="sibTrans" presStyleCnt="0"/>
      <dgm:spPr/>
    </dgm:pt>
    <dgm:pt modelId="{CFF8BE10-ADC3-4050-83EB-3CE344D3A28C}" type="pres">
      <dgm:prSet presAssocID="{8DB6D4A4-5FA3-49B7-8B5B-0596C5406F76}" presName="compNode" presStyleCnt="0"/>
      <dgm:spPr/>
    </dgm:pt>
    <dgm:pt modelId="{4FD5EAC9-439A-4EDA-A555-9DF2DD3A1F1D}" type="pres">
      <dgm:prSet presAssocID="{8DB6D4A4-5FA3-49B7-8B5B-0596C5406F76}" presName="bgRect" presStyleLbl="bgShp" presStyleIdx="1" presStyleCnt="5"/>
      <dgm:spPr/>
    </dgm:pt>
    <dgm:pt modelId="{3F29C9E4-DBC6-417E-A308-5BC9819BC241}" type="pres">
      <dgm:prSet presAssocID="{8DB6D4A4-5FA3-49B7-8B5B-0596C5406F76}"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end"/>
        </a:ext>
      </dgm:extLst>
    </dgm:pt>
    <dgm:pt modelId="{04055170-82BD-488D-85C2-D720F849E8F7}" type="pres">
      <dgm:prSet presAssocID="{8DB6D4A4-5FA3-49B7-8B5B-0596C5406F76}" presName="spaceRect" presStyleCnt="0"/>
      <dgm:spPr/>
    </dgm:pt>
    <dgm:pt modelId="{19763275-6722-4197-87A0-3A6C17039856}" type="pres">
      <dgm:prSet presAssocID="{8DB6D4A4-5FA3-49B7-8B5B-0596C5406F76}" presName="parTx" presStyleLbl="revTx" presStyleIdx="1" presStyleCnt="5">
        <dgm:presLayoutVars>
          <dgm:chMax val="0"/>
          <dgm:chPref val="0"/>
        </dgm:presLayoutVars>
      </dgm:prSet>
      <dgm:spPr/>
    </dgm:pt>
    <dgm:pt modelId="{C8F79C88-4510-4F40-9202-293324250F20}" type="pres">
      <dgm:prSet presAssocID="{B1806FAB-7696-4CDD-AAFB-61DC51DBE118}" presName="sibTrans" presStyleCnt="0"/>
      <dgm:spPr/>
    </dgm:pt>
    <dgm:pt modelId="{46690C02-97F0-4CE9-A52A-43FBC4A96D4D}" type="pres">
      <dgm:prSet presAssocID="{4E355664-06F7-4A08-8226-39F00EB4895B}" presName="compNode" presStyleCnt="0"/>
      <dgm:spPr/>
    </dgm:pt>
    <dgm:pt modelId="{7034B5F9-1744-4F3C-A1BF-7A3BEFEFFC11}" type="pres">
      <dgm:prSet presAssocID="{4E355664-06F7-4A08-8226-39F00EB4895B}" presName="bgRect" presStyleLbl="bgShp" presStyleIdx="2" presStyleCnt="5"/>
      <dgm:spPr/>
    </dgm:pt>
    <dgm:pt modelId="{70403770-5D69-4154-BA5D-D9777F21FDB0}" type="pres">
      <dgm:prSet presAssocID="{4E355664-06F7-4A08-8226-39F00EB4895B}"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Dumbbell"/>
        </a:ext>
      </dgm:extLst>
    </dgm:pt>
    <dgm:pt modelId="{B2DFC0E6-6D80-49AF-AF41-AEB645DF9A7C}" type="pres">
      <dgm:prSet presAssocID="{4E355664-06F7-4A08-8226-39F00EB4895B}" presName="spaceRect" presStyleCnt="0"/>
      <dgm:spPr/>
    </dgm:pt>
    <dgm:pt modelId="{87FA068E-977B-4BA9-8EEC-8AAE4283FA25}" type="pres">
      <dgm:prSet presAssocID="{4E355664-06F7-4A08-8226-39F00EB4895B}" presName="parTx" presStyleLbl="revTx" presStyleIdx="2" presStyleCnt="5">
        <dgm:presLayoutVars>
          <dgm:chMax val="0"/>
          <dgm:chPref val="0"/>
        </dgm:presLayoutVars>
      </dgm:prSet>
      <dgm:spPr/>
    </dgm:pt>
    <dgm:pt modelId="{A0A71A2D-30FF-4808-A2B9-B9194F8C1329}" type="pres">
      <dgm:prSet presAssocID="{209FA83F-3BFB-4B5C-A430-CDD2218FA7A9}" presName="sibTrans" presStyleCnt="0"/>
      <dgm:spPr/>
    </dgm:pt>
    <dgm:pt modelId="{50FF9DBB-2516-400E-843C-96D6CA8C4EE4}" type="pres">
      <dgm:prSet presAssocID="{61014E88-90CD-44D0-9309-D7DCA56B7907}" presName="compNode" presStyleCnt="0"/>
      <dgm:spPr/>
    </dgm:pt>
    <dgm:pt modelId="{EF20033E-3C4D-445A-8E77-A5C66E63D4D2}" type="pres">
      <dgm:prSet presAssocID="{61014E88-90CD-44D0-9309-D7DCA56B7907}" presName="bgRect" presStyleLbl="bgShp" presStyleIdx="3" presStyleCnt="5"/>
      <dgm:spPr/>
    </dgm:pt>
    <dgm:pt modelId="{EC30D0F5-3427-4BA1-BAFD-9924585287E9}" type="pres">
      <dgm:prSet presAssocID="{61014E88-90CD-44D0-9309-D7DCA56B7907}"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Whale"/>
        </a:ext>
      </dgm:extLst>
    </dgm:pt>
    <dgm:pt modelId="{EC6A04C7-220D-4542-A5CD-607158F507CB}" type="pres">
      <dgm:prSet presAssocID="{61014E88-90CD-44D0-9309-D7DCA56B7907}" presName="spaceRect" presStyleCnt="0"/>
      <dgm:spPr/>
    </dgm:pt>
    <dgm:pt modelId="{D26CE49D-0DA3-4BCB-8EC4-109B3778C217}" type="pres">
      <dgm:prSet presAssocID="{61014E88-90CD-44D0-9309-D7DCA56B7907}" presName="parTx" presStyleLbl="revTx" presStyleIdx="3" presStyleCnt="5">
        <dgm:presLayoutVars>
          <dgm:chMax val="0"/>
          <dgm:chPref val="0"/>
        </dgm:presLayoutVars>
      </dgm:prSet>
      <dgm:spPr/>
    </dgm:pt>
    <dgm:pt modelId="{7358EE4D-DD7C-49B2-80B7-3ABACF143F41}" type="pres">
      <dgm:prSet presAssocID="{859D311E-113F-4441-B3C7-6BB393C4BEC2}" presName="sibTrans" presStyleCnt="0"/>
      <dgm:spPr/>
    </dgm:pt>
    <dgm:pt modelId="{E90EEEB5-6E42-4538-846C-68167FF2DC07}" type="pres">
      <dgm:prSet presAssocID="{5960E325-525B-4F93-B0CF-1103762F5866}" presName="compNode" presStyleCnt="0"/>
      <dgm:spPr/>
    </dgm:pt>
    <dgm:pt modelId="{1D255AE9-5406-44B4-B804-C27138E3277A}" type="pres">
      <dgm:prSet presAssocID="{5960E325-525B-4F93-B0CF-1103762F5866}" presName="bgRect" presStyleLbl="bgShp" presStyleIdx="4" presStyleCnt="5"/>
      <dgm:spPr/>
    </dgm:pt>
    <dgm:pt modelId="{399B460C-B322-4A90-9720-15540AF0129F}" type="pres">
      <dgm:prSet presAssocID="{5960E325-525B-4F93-B0CF-1103762F586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Diploma Roll"/>
        </a:ext>
      </dgm:extLst>
    </dgm:pt>
    <dgm:pt modelId="{69082CDC-EBEE-4A45-9559-C62D7672082A}" type="pres">
      <dgm:prSet presAssocID="{5960E325-525B-4F93-B0CF-1103762F5866}" presName="spaceRect" presStyleCnt="0"/>
      <dgm:spPr/>
    </dgm:pt>
    <dgm:pt modelId="{934DE90B-F10A-41D7-BEFE-914C24234850}" type="pres">
      <dgm:prSet presAssocID="{5960E325-525B-4F93-B0CF-1103762F5866}" presName="parTx" presStyleLbl="revTx" presStyleIdx="4" presStyleCnt="5">
        <dgm:presLayoutVars>
          <dgm:chMax val="0"/>
          <dgm:chPref val="0"/>
        </dgm:presLayoutVars>
      </dgm:prSet>
      <dgm:spPr/>
    </dgm:pt>
  </dgm:ptLst>
  <dgm:cxnLst>
    <dgm:cxn modelId="{05E5260B-3734-484D-B141-8D7F59CD917F}" type="presOf" srcId="{C1C5CB34-C874-4DDC-9A0A-30105D3A541C}" destId="{F121115A-D759-4FB0-AD30-DA0B2A211602}" srcOrd="0" destOrd="0" presId="urn:microsoft.com/office/officeart/2018/2/layout/IconVerticalSolidList"/>
    <dgm:cxn modelId="{DB9AAF38-3E2F-4891-BEFC-5F344B2CC795}" srcId="{C1C5CB34-C874-4DDC-9A0A-30105D3A541C}" destId="{4E355664-06F7-4A08-8226-39F00EB4895B}" srcOrd="2" destOrd="0" parTransId="{72E0B169-B57F-4C3F-A932-D8036C8C875E}" sibTransId="{209FA83F-3BFB-4B5C-A430-CDD2218FA7A9}"/>
    <dgm:cxn modelId="{01189039-7008-4F7E-83A9-889E0821412C}" srcId="{C1C5CB34-C874-4DDC-9A0A-30105D3A541C}" destId="{8DB6D4A4-5FA3-49B7-8B5B-0596C5406F76}" srcOrd="1" destOrd="0" parTransId="{8251E978-4382-4028-81C1-EFEC07E2718F}" sibTransId="{B1806FAB-7696-4CDD-AAFB-61DC51DBE118}"/>
    <dgm:cxn modelId="{1BDA1269-7BEF-7D42-905D-2029B5EC62C2}" type="presOf" srcId="{5960E325-525B-4F93-B0CF-1103762F5866}" destId="{934DE90B-F10A-41D7-BEFE-914C24234850}" srcOrd="0" destOrd="0" presId="urn:microsoft.com/office/officeart/2018/2/layout/IconVerticalSolidList"/>
    <dgm:cxn modelId="{67BBD94D-E6F2-42D3-AE07-1FC27BC54107}" srcId="{C1C5CB34-C874-4DDC-9A0A-30105D3A541C}" destId="{A0F0D386-AAFB-4585-A5A1-16D4C636778D}" srcOrd="0" destOrd="0" parTransId="{238EC765-1C92-457D-A597-5E830E5EAA79}" sibTransId="{4D842ABE-486B-42E3-BCBF-9576D561FD9B}"/>
    <dgm:cxn modelId="{286ED196-797D-49F7-9998-B130AC096D4E}" srcId="{C1C5CB34-C874-4DDC-9A0A-30105D3A541C}" destId="{5960E325-525B-4F93-B0CF-1103762F5866}" srcOrd="4" destOrd="0" parTransId="{06FF27F2-59D9-419B-8D5F-A8FC4D9CFAAE}" sibTransId="{AF8D7CBB-2141-4306-ABFD-CA14B4FA448C}"/>
    <dgm:cxn modelId="{8DE39EC3-825A-AA4F-BA8B-A979F61CFBAF}" type="presOf" srcId="{61014E88-90CD-44D0-9309-D7DCA56B7907}" destId="{D26CE49D-0DA3-4BCB-8EC4-109B3778C217}" srcOrd="0" destOrd="0" presId="urn:microsoft.com/office/officeart/2018/2/layout/IconVerticalSolidList"/>
    <dgm:cxn modelId="{BB1BADC3-5738-1B42-9353-8FF51C7266DE}" type="presOf" srcId="{A0F0D386-AAFB-4585-A5A1-16D4C636778D}" destId="{7A71C290-6815-40D1-8488-14F2C3DAAE94}" srcOrd="0" destOrd="0" presId="urn:microsoft.com/office/officeart/2018/2/layout/IconVerticalSolidList"/>
    <dgm:cxn modelId="{8D3A97C7-D500-234B-83B1-BEE78B41F3AB}" type="presOf" srcId="{8DB6D4A4-5FA3-49B7-8B5B-0596C5406F76}" destId="{19763275-6722-4197-87A0-3A6C17039856}" srcOrd="0" destOrd="0" presId="urn:microsoft.com/office/officeart/2018/2/layout/IconVerticalSolidList"/>
    <dgm:cxn modelId="{8DC03ED8-BEE0-6C4D-A414-66E336C59716}" type="presOf" srcId="{4E355664-06F7-4A08-8226-39F00EB4895B}" destId="{87FA068E-977B-4BA9-8EEC-8AAE4283FA25}" srcOrd="0" destOrd="0" presId="urn:microsoft.com/office/officeart/2018/2/layout/IconVerticalSolidList"/>
    <dgm:cxn modelId="{3D1DC3F1-59BE-45AC-B416-4E44BD12CF3A}" srcId="{C1C5CB34-C874-4DDC-9A0A-30105D3A541C}" destId="{61014E88-90CD-44D0-9309-D7DCA56B7907}" srcOrd="3" destOrd="0" parTransId="{FFA490BC-D9A1-413A-8BD4-6785744886C5}" sibTransId="{859D311E-113F-4441-B3C7-6BB393C4BEC2}"/>
    <dgm:cxn modelId="{6E0444F0-0C5E-0148-83E4-7C1FBF1FD011}" type="presParOf" srcId="{F121115A-D759-4FB0-AD30-DA0B2A211602}" destId="{3EB65CE2-DA5B-436C-B2A9-097EC0765C2C}" srcOrd="0" destOrd="0" presId="urn:microsoft.com/office/officeart/2018/2/layout/IconVerticalSolidList"/>
    <dgm:cxn modelId="{E7AA714C-E8AF-C645-BFF9-00E1DADCE8E6}" type="presParOf" srcId="{3EB65CE2-DA5B-436C-B2A9-097EC0765C2C}" destId="{6F597E59-78C4-42C2-AD6C-0F7487CA4B6E}" srcOrd="0" destOrd="0" presId="urn:microsoft.com/office/officeart/2018/2/layout/IconVerticalSolidList"/>
    <dgm:cxn modelId="{4A589E0E-E627-1849-AB75-AFA593EC67FD}" type="presParOf" srcId="{3EB65CE2-DA5B-436C-B2A9-097EC0765C2C}" destId="{E7940997-DC0A-46AD-824C-F3CA43D30E86}" srcOrd="1" destOrd="0" presId="urn:microsoft.com/office/officeart/2018/2/layout/IconVerticalSolidList"/>
    <dgm:cxn modelId="{E449252A-1C3C-0540-AB74-A2B7C41E25CD}" type="presParOf" srcId="{3EB65CE2-DA5B-436C-B2A9-097EC0765C2C}" destId="{A8EC379E-9A28-4D29-BDC9-5BC2C6548CF9}" srcOrd="2" destOrd="0" presId="urn:microsoft.com/office/officeart/2018/2/layout/IconVerticalSolidList"/>
    <dgm:cxn modelId="{F06A245B-D523-674D-B6E4-DCE03627E4F3}" type="presParOf" srcId="{3EB65CE2-DA5B-436C-B2A9-097EC0765C2C}" destId="{7A71C290-6815-40D1-8488-14F2C3DAAE94}" srcOrd="3" destOrd="0" presId="urn:microsoft.com/office/officeart/2018/2/layout/IconVerticalSolidList"/>
    <dgm:cxn modelId="{C7FF19BB-CFC1-2C4F-BECF-A2EA764F71E4}" type="presParOf" srcId="{F121115A-D759-4FB0-AD30-DA0B2A211602}" destId="{90CFC6E2-4C6B-4ABD-A3E3-BBC397A24DB8}" srcOrd="1" destOrd="0" presId="urn:microsoft.com/office/officeart/2018/2/layout/IconVerticalSolidList"/>
    <dgm:cxn modelId="{FF3093A6-05BE-C14F-8AD1-C13F2F1AE18F}" type="presParOf" srcId="{F121115A-D759-4FB0-AD30-DA0B2A211602}" destId="{CFF8BE10-ADC3-4050-83EB-3CE344D3A28C}" srcOrd="2" destOrd="0" presId="urn:microsoft.com/office/officeart/2018/2/layout/IconVerticalSolidList"/>
    <dgm:cxn modelId="{616FFEF5-2F2C-AD4B-99FE-F943D616B1F6}" type="presParOf" srcId="{CFF8BE10-ADC3-4050-83EB-3CE344D3A28C}" destId="{4FD5EAC9-439A-4EDA-A555-9DF2DD3A1F1D}" srcOrd="0" destOrd="0" presId="urn:microsoft.com/office/officeart/2018/2/layout/IconVerticalSolidList"/>
    <dgm:cxn modelId="{662FDDFC-89CA-6340-B3B1-74109995F6CD}" type="presParOf" srcId="{CFF8BE10-ADC3-4050-83EB-3CE344D3A28C}" destId="{3F29C9E4-DBC6-417E-A308-5BC9819BC241}" srcOrd="1" destOrd="0" presId="urn:microsoft.com/office/officeart/2018/2/layout/IconVerticalSolidList"/>
    <dgm:cxn modelId="{F801A5C4-2114-4245-9DBA-DC812078E939}" type="presParOf" srcId="{CFF8BE10-ADC3-4050-83EB-3CE344D3A28C}" destId="{04055170-82BD-488D-85C2-D720F849E8F7}" srcOrd="2" destOrd="0" presId="urn:microsoft.com/office/officeart/2018/2/layout/IconVerticalSolidList"/>
    <dgm:cxn modelId="{F9D65158-7D91-7C44-A301-1408C916CD16}" type="presParOf" srcId="{CFF8BE10-ADC3-4050-83EB-3CE344D3A28C}" destId="{19763275-6722-4197-87A0-3A6C17039856}" srcOrd="3" destOrd="0" presId="urn:microsoft.com/office/officeart/2018/2/layout/IconVerticalSolidList"/>
    <dgm:cxn modelId="{3C0DF2F6-D05A-1D4A-9223-E1DC5B3A2F28}" type="presParOf" srcId="{F121115A-D759-4FB0-AD30-DA0B2A211602}" destId="{C8F79C88-4510-4F40-9202-293324250F20}" srcOrd="3" destOrd="0" presId="urn:microsoft.com/office/officeart/2018/2/layout/IconVerticalSolidList"/>
    <dgm:cxn modelId="{5C4386E4-6DCE-864A-B4F3-72A7679F6FE6}" type="presParOf" srcId="{F121115A-D759-4FB0-AD30-DA0B2A211602}" destId="{46690C02-97F0-4CE9-A52A-43FBC4A96D4D}" srcOrd="4" destOrd="0" presId="urn:microsoft.com/office/officeart/2018/2/layout/IconVerticalSolidList"/>
    <dgm:cxn modelId="{BE4E90DE-59C0-CA4C-A253-F8A0B1A5C337}" type="presParOf" srcId="{46690C02-97F0-4CE9-A52A-43FBC4A96D4D}" destId="{7034B5F9-1744-4F3C-A1BF-7A3BEFEFFC11}" srcOrd="0" destOrd="0" presId="urn:microsoft.com/office/officeart/2018/2/layout/IconVerticalSolidList"/>
    <dgm:cxn modelId="{87B1687C-CDE4-C948-90CF-0753D64A861C}" type="presParOf" srcId="{46690C02-97F0-4CE9-A52A-43FBC4A96D4D}" destId="{70403770-5D69-4154-BA5D-D9777F21FDB0}" srcOrd="1" destOrd="0" presId="urn:microsoft.com/office/officeart/2018/2/layout/IconVerticalSolidList"/>
    <dgm:cxn modelId="{6DC1BFBF-D227-ED42-8546-259B03932F14}" type="presParOf" srcId="{46690C02-97F0-4CE9-A52A-43FBC4A96D4D}" destId="{B2DFC0E6-6D80-49AF-AF41-AEB645DF9A7C}" srcOrd="2" destOrd="0" presId="urn:microsoft.com/office/officeart/2018/2/layout/IconVerticalSolidList"/>
    <dgm:cxn modelId="{7AC6AAE8-94B7-1A42-B289-4883591F4766}" type="presParOf" srcId="{46690C02-97F0-4CE9-A52A-43FBC4A96D4D}" destId="{87FA068E-977B-4BA9-8EEC-8AAE4283FA25}" srcOrd="3" destOrd="0" presId="urn:microsoft.com/office/officeart/2018/2/layout/IconVerticalSolidList"/>
    <dgm:cxn modelId="{7C36A416-50A1-D642-81BB-6A326C3BAF48}" type="presParOf" srcId="{F121115A-D759-4FB0-AD30-DA0B2A211602}" destId="{A0A71A2D-30FF-4808-A2B9-B9194F8C1329}" srcOrd="5" destOrd="0" presId="urn:microsoft.com/office/officeart/2018/2/layout/IconVerticalSolidList"/>
    <dgm:cxn modelId="{41474512-213E-C943-8309-A345E784BE28}" type="presParOf" srcId="{F121115A-D759-4FB0-AD30-DA0B2A211602}" destId="{50FF9DBB-2516-400E-843C-96D6CA8C4EE4}" srcOrd="6" destOrd="0" presId="urn:microsoft.com/office/officeart/2018/2/layout/IconVerticalSolidList"/>
    <dgm:cxn modelId="{0659C18C-ACB7-0244-BDCD-B6100758E06C}" type="presParOf" srcId="{50FF9DBB-2516-400E-843C-96D6CA8C4EE4}" destId="{EF20033E-3C4D-445A-8E77-A5C66E63D4D2}" srcOrd="0" destOrd="0" presId="urn:microsoft.com/office/officeart/2018/2/layout/IconVerticalSolidList"/>
    <dgm:cxn modelId="{F83A9DE8-33C3-3948-9870-D61D62C72DDF}" type="presParOf" srcId="{50FF9DBB-2516-400E-843C-96D6CA8C4EE4}" destId="{EC30D0F5-3427-4BA1-BAFD-9924585287E9}" srcOrd="1" destOrd="0" presId="urn:microsoft.com/office/officeart/2018/2/layout/IconVerticalSolidList"/>
    <dgm:cxn modelId="{91DA8885-1BFD-0C47-9546-5822F888F55E}" type="presParOf" srcId="{50FF9DBB-2516-400E-843C-96D6CA8C4EE4}" destId="{EC6A04C7-220D-4542-A5CD-607158F507CB}" srcOrd="2" destOrd="0" presId="urn:microsoft.com/office/officeart/2018/2/layout/IconVerticalSolidList"/>
    <dgm:cxn modelId="{8DDA77E3-A100-DC40-809D-B2A0350A7B9D}" type="presParOf" srcId="{50FF9DBB-2516-400E-843C-96D6CA8C4EE4}" destId="{D26CE49D-0DA3-4BCB-8EC4-109B3778C217}" srcOrd="3" destOrd="0" presId="urn:microsoft.com/office/officeart/2018/2/layout/IconVerticalSolidList"/>
    <dgm:cxn modelId="{44BADA10-5E46-A145-9D1F-F81B7ABC8947}" type="presParOf" srcId="{F121115A-D759-4FB0-AD30-DA0B2A211602}" destId="{7358EE4D-DD7C-49B2-80B7-3ABACF143F41}" srcOrd="7" destOrd="0" presId="urn:microsoft.com/office/officeart/2018/2/layout/IconVerticalSolidList"/>
    <dgm:cxn modelId="{2FFDCA9C-EC53-0E49-935D-608F8D316D7C}" type="presParOf" srcId="{F121115A-D759-4FB0-AD30-DA0B2A211602}" destId="{E90EEEB5-6E42-4538-846C-68167FF2DC07}" srcOrd="8" destOrd="0" presId="urn:microsoft.com/office/officeart/2018/2/layout/IconVerticalSolidList"/>
    <dgm:cxn modelId="{0F7804DB-E37F-F34C-B1A0-C4D6C0244889}" type="presParOf" srcId="{E90EEEB5-6E42-4538-846C-68167FF2DC07}" destId="{1D255AE9-5406-44B4-B804-C27138E3277A}" srcOrd="0" destOrd="0" presId="urn:microsoft.com/office/officeart/2018/2/layout/IconVerticalSolidList"/>
    <dgm:cxn modelId="{C45D4122-6C96-9A4C-BFFF-24379B540F0B}" type="presParOf" srcId="{E90EEEB5-6E42-4538-846C-68167FF2DC07}" destId="{399B460C-B322-4A90-9720-15540AF0129F}" srcOrd="1" destOrd="0" presId="urn:microsoft.com/office/officeart/2018/2/layout/IconVerticalSolidList"/>
    <dgm:cxn modelId="{3CB0B750-1D98-D346-8C26-EA024661C2E0}" type="presParOf" srcId="{E90EEEB5-6E42-4538-846C-68167FF2DC07}" destId="{69082CDC-EBEE-4A45-9559-C62D7672082A}" srcOrd="2" destOrd="0" presId="urn:microsoft.com/office/officeart/2018/2/layout/IconVerticalSolidList"/>
    <dgm:cxn modelId="{78B5B44F-9C3F-994B-ACA5-41F46719BF4C}" type="presParOf" srcId="{E90EEEB5-6E42-4538-846C-68167FF2DC07}" destId="{934DE90B-F10A-41D7-BEFE-914C24234850}"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0E57A4-3AA4-414E-ADAE-8DB26911B34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B19653-FD9C-4A95-8EF6-C019C2DDED9E}">
      <dgm:prSet/>
      <dgm:spPr/>
      <dgm:t>
        <a:bodyPr/>
        <a:lstStyle/>
        <a:p>
          <a:r>
            <a:rPr lang="en-US" b="0" i="0"/>
            <a:t>Most people begin by mimicking artwork, which just means I copied art exactly as it was to learn the techniques or drawing and painting </a:t>
          </a:r>
          <a:endParaRPr lang="en-US"/>
        </a:p>
      </dgm:t>
    </dgm:pt>
    <dgm:pt modelId="{99C71E6E-2E83-4DC7-81D3-D384DB843A45}" type="parTrans" cxnId="{0C558BD9-D2BB-4BFF-A0CC-4D32DB03FD86}">
      <dgm:prSet/>
      <dgm:spPr/>
      <dgm:t>
        <a:bodyPr/>
        <a:lstStyle/>
        <a:p>
          <a:endParaRPr lang="en-US"/>
        </a:p>
      </dgm:t>
    </dgm:pt>
    <dgm:pt modelId="{5935B044-B364-4093-BF20-BDBABC1F7130}" type="sibTrans" cxnId="{0C558BD9-D2BB-4BFF-A0CC-4D32DB03FD86}">
      <dgm:prSet/>
      <dgm:spPr/>
      <dgm:t>
        <a:bodyPr/>
        <a:lstStyle/>
        <a:p>
          <a:endParaRPr lang="en-US"/>
        </a:p>
      </dgm:t>
    </dgm:pt>
    <dgm:pt modelId="{42ED5970-B8BA-41D1-8E26-11B438376E16}">
      <dgm:prSet/>
      <dgm:spPr/>
      <dgm:t>
        <a:bodyPr/>
        <a:lstStyle/>
        <a:p>
          <a:r>
            <a:rPr lang="en-US" b="0" i="0"/>
            <a:t>Mimicking Western European art because it was the only kind of artwork I was exposed to.</a:t>
          </a:r>
          <a:endParaRPr lang="en-US"/>
        </a:p>
      </dgm:t>
    </dgm:pt>
    <dgm:pt modelId="{34B087F5-81F6-4278-8CD0-14E800A57191}" type="parTrans" cxnId="{5EB1D0BC-FF73-46BE-B373-B7668D8F4A92}">
      <dgm:prSet/>
      <dgm:spPr/>
      <dgm:t>
        <a:bodyPr/>
        <a:lstStyle/>
        <a:p>
          <a:endParaRPr lang="en-US"/>
        </a:p>
      </dgm:t>
    </dgm:pt>
    <dgm:pt modelId="{FE48D66A-7E19-48FB-837D-94A6CF174433}" type="sibTrans" cxnId="{5EB1D0BC-FF73-46BE-B373-B7668D8F4A92}">
      <dgm:prSet/>
      <dgm:spPr/>
      <dgm:t>
        <a:bodyPr/>
        <a:lstStyle/>
        <a:p>
          <a:endParaRPr lang="en-US"/>
        </a:p>
      </dgm:t>
    </dgm:pt>
    <dgm:pt modelId="{7E41D9E6-5C21-1F4D-B74E-097C6BD41428}" type="pres">
      <dgm:prSet presAssocID="{7B0E57A4-3AA4-414E-ADAE-8DB26911B348}" presName="linear" presStyleCnt="0">
        <dgm:presLayoutVars>
          <dgm:animLvl val="lvl"/>
          <dgm:resizeHandles val="exact"/>
        </dgm:presLayoutVars>
      </dgm:prSet>
      <dgm:spPr/>
    </dgm:pt>
    <dgm:pt modelId="{ED94FD61-49B6-D242-BE1F-EA77C3034AE0}" type="pres">
      <dgm:prSet presAssocID="{45B19653-FD9C-4A95-8EF6-C019C2DDED9E}" presName="parentText" presStyleLbl="node1" presStyleIdx="0" presStyleCnt="2">
        <dgm:presLayoutVars>
          <dgm:chMax val="0"/>
          <dgm:bulletEnabled val="1"/>
        </dgm:presLayoutVars>
      </dgm:prSet>
      <dgm:spPr/>
    </dgm:pt>
    <dgm:pt modelId="{E41099A4-595D-6C47-9DAC-2865616F592F}" type="pres">
      <dgm:prSet presAssocID="{5935B044-B364-4093-BF20-BDBABC1F7130}" presName="spacer" presStyleCnt="0"/>
      <dgm:spPr/>
    </dgm:pt>
    <dgm:pt modelId="{59C81EBE-D1C7-4549-AD7D-F9A9CC0CA44B}" type="pres">
      <dgm:prSet presAssocID="{42ED5970-B8BA-41D1-8E26-11B438376E16}" presName="parentText" presStyleLbl="node1" presStyleIdx="1" presStyleCnt="2">
        <dgm:presLayoutVars>
          <dgm:chMax val="0"/>
          <dgm:bulletEnabled val="1"/>
        </dgm:presLayoutVars>
      </dgm:prSet>
      <dgm:spPr/>
    </dgm:pt>
  </dgm:ptLst>
  <dgm:cxnLst>
    <dgm:cxn modelId="{A2170409-8791-034D-9AC0-715BA31E7E1E}" type="presOf" srcId="{7B0E57A4-3AA4-414E-ADAE-8DB26911B348}" destId="{7E41D9E6-5C21-1F4D-B74E-097C6BD41428}" srcOrd="0" destOrd="0" presId="urn:microsoft.com/office/officeart/2005/8/layout/vList2"/>
    <dgm:cxn modelId="{9775ECA0-EB10-A441-85C3-2D2DD74A6E3F}" type="presOf" srcId="{42ED5970-B8BA-41D1-8E26-11B438376E16}" destId="{59C81EBE-D1C7-4549-AD7D-F9A9CC0CA44B}" srcOrd="0" destOrd="0" presId="urn:microsoft.com/office/officeart/2005/8/layout/vList2"/>
    <dgm:cxn modelId="{5EB1D0BC-FF73-46BE-B373-B7668D8F4A92}" srcId="{7B0E57A4-3AA4-414E-ADAE-8DB26911B348}" destId="{42ED5970-B8BA-41D1-8E26-11B438376E16}" srcOrd="1" destOrd="0" parTransId="{34B087F5-81F6-4278-8CD0-14E800A57191}" sibTransId="{FE48D66A-7E19-48FB-837D-94A6CF174433}"/>
    <dgm:cxn modelId="{DCEFFBD7-D0DE-5947-865E-301DF2A0182F}" type="presOf" srcId="{45B19653-FD9C-4A95-8EF6-C019C2DDED9E}" destId="{ED94FD61-49B6-D242-BE1F-EA77C3034AE0}" srcOrd="0" destOrd="0" presId="urn:microsoft.com/office/officeart/2005/8/layout/vList2"/>
    <dgm:cxn modelId="{0C558BD9-D2BB-4BFF-A0CC-4D32DB03FD86}" srcId="{7B0E57A4-3AA4-414E-ADAE-8DB26911B348}" destId="{45B19653-FD9C-4A95-8EF6-C019C2DDED9E}" srcOrd="0" destOrd="0" parTransId="{99C71E6E-2E83-4DC7-81D3-D384DB843A45}" sibTransId="{5935B044-B364-4093-BF20-BDBABC1F7130}"/>
    <dgm:cxn modelId="{F9ABC287-D139-8545-8A32-8911751C29DF}" type="presParOf" srcId="{7E41D9E6-5C21-1F4D-B74E-097C6BD41428}" destId="{ED94FD61-49B6-D242-BE1F-EA77C3034AE0}" srcOrd="0" destOrd="0" presId="urn:microsoft.com/office/officeart/2005/8/layout/vList2"/>
    <dgm:cxn modelId="{F4271AB2-F649-F441-B7EC-ED646EEC34C9}" type="presParOf" srcId="{7E41D9E6-5C21-1F4D-B74E-097C6BD41428}" destId="{E41099A4-595D-6C47-9DAC-2865616F592F}" srcOrd="1" destOrd="0" presId="urn:microsoft.com/office/officeart/2005/8/layout/vList2"/>
    <dgm:cxn modelId="{225673BF-51B5-F648-9F34-5179CE3A4094}" type="presParOf" srcId="{7E41D9E6-5C21-1F4D-B74E-097C6BD41428}" destId="{59C81EBE-D1C7-4549-AD7D-F9A9CC0CA44B}"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F9B535-5FCC-484E-8F13-6C22CEFD86C6}"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17F20905-8652-4974-8C93-7DCF082472BC}">
      <dgm:prSet/>
      <dgm:spPr/>
      <dgm:t>
        <a:bodyPr/>
        <a:lstStyle/>
        <a:p>
          <a:r>
            <a:rPr lang="en-US" dirty="0"/>
            <a:t>1. You can only be a famous artist if you are a white artist.  </a:t>
          </a:r>
        </a:p>
      </dgm:t>
    </dgm:pt>
    <dgm:pt modelId="{A86C3867-563A-474A-B7CF-DD399AD77457}" type="parTrans" cxnId="{E9EC449E-1892-4415-A369-4FE31260B394}">
      <dgm:prSet/>
      <dgm:spPr/>
      <dgm:t>
        <a:bodyPr/>
        <a:lstStyle/>
        <a:p>
          <a:endParaRPr lang="en-US"/>
        </a:p>
      </dgm:t>
    </dgm:pt>
    <dgm:pt modelId="{4B710E30-9EA2-4123-AE99-F59D4F29A861}" type="sibTrans" cxnId="{E9EC449E-1892-4415-A369-4FE31260B394}">
      <dgm:prSet/>
      <dgm:spPr/>
      <dgm:t>
        <a:bodyPr/>
        <a:lstStyle/>
        <a:p>
          <a:endParaRPr lang="en-US"/>
        </a:p>
      </dgm:t>
    </dgm:pt>
    <dgm:pt modelId="{EB44FFB0-FFE4-45DA-8FB2-57DF9318C32C}">
      <dgm:prSet/>
      <dgm:spPr/>
      <dgm:t>
        <a:bodyPr/>
        <a:lstStyle/>
        <a:p>
          <a:r>
            <a:rPr lang="en-US" dirty="0"/>
            <a:t>2. Minorities are a not good subject matter.</a:t>
          </a:r>
        </a:p>
      </dgm:t>
    </dgm:pt>
    <dgm:pt modelId="{2C5800F4-D57A-4D66-A9BE-CE86E1BA321E}" type="parTrans" cxnId="{7E0AF88E-FD6A-4FB5-AFFD-6805A8F1CA01}">
      <dgm:prSet/>
      <dgm:spPr/>
      <dgm:t>
        <a:bodyPr/>
        <a:lstStyle/>
        <a:p>
          <a:endParaRPr lang="en-US"/>
        </a:p>
      </dgm:t>
    </dgm:pt>
    <dgm:pt modelId="{A4D6FD88-25D4-49AB-88E3-DBC677B4209A}" type="sibTrans" cxnId="{7E0AF88E-FD6A-4FB5-AFFD-6805A8F1CA01}">
      <dgm:prSet/>
      <dgm:spPr/>
      <dgm:t>
        <a:bodyPr/>
        <a:lstStyle/>
        <a:p>
          <a:endParaRPr lang="en-US"/>
        </a:p>
      </dgm:t>
    </dgm:pt>
    <dgm:pt modelId="{D0455AE4-E8EB-46C3-895E-92FFC68DD483}">
      <dgm:prSet/>
      <dgm:spPr/>
      <dgm:t>
        <a:bodyPr/>
        <a:lstStyle/>
        <a:p>
          <a:r>
            <a:rPr lang="en-US" dirty="0"/>
            <a:t>3. If minority children want to make art, it must be by using western European techniques.</a:t>
          </a:r>
        </a:p>
      </dgm:t>
    </dgm:pt>
    <dgm:pt modelId="{4D29C04B-CB68-4578-95C6-96A8511FDBC1}" type="parTrans" cxnId="{AD500623-3454-41D5-8A7A-46E13587684C}">
      <dgm:prSet/>
      <dgm:spPr/>
      <dgm:t>
        <a:bodyPr/>
        <a:lstStyle/>
        <a:p>
          <a:endParaRPr lang="en-US"/>
        </a:p>
      </dgm:t>
    </dgm:pt>
    <dgm:pt modelId="{FCE856F1-24F2-466D-9A17-C326F30512C8}" type="sibTrans" cxnId="{AD500623-3454-41D5-8A7A-46E13587684C}">
      <dgm:prSet/>
      <dgm:spPr/>
      <dgm:t>
        <a:bodyPr/>
        <a:lstStyle/>
        <a:p>
          <a:endParaRPr lang="en-US"/>
        </a:p>
      </dgm:t>
    </dgm:pt>
    <dgm:pt modelId="{0CE780CD-8852-F546-8B75-2DF5E8A16876}" type="pres">
      <dgm:prSet presAssocID="{AEF9B535-5FCC-484E-8F13-6C22CEFD86C6}" presName="vert0" presStyleCnt="0">
        <dgm:presLayoutVars>
          <dgm:dir/>
          <dgm:animOne val="branch"/>
          <dgm:animLvl val="lvl"/>
        </dgm:presLayoutVars>
      </dgm:prSet>
      <dgm:spPr/>
    </dgm:pt>
    <dgm:pt modelId="{862DF299-651A-7041-892B-08EB54E025F0}" type="pres">
      <dgm:prSet presAssocID="{17F20905-8652-4974-8C93-7DCF082472BC}" presName="thickLine" presStyleLbl="alignNode1" presStyleIdx="0" presStyleCnt="3"/>
      <dgm:spPr/>
    </dgm:pt>
    <dgm:pt modelId="{B9F496D8-D130-F14C-B589-7A80E4A1401D}" type="pres">
      <dgm:prSet presAssocID="{17F20905-8652-4974-8C93-7DCF082472BC}" presName="horz1" presStyleCnt="0"/>
      <dgm:spPr/>
    </dgm:pt>
    <dgm:pt modelId="{556C80BE-EAFC-EB4D-B3B2-F316125EB255}" type="pres">
      <dgm:prSet presAssocID="{17F20905-8652-4974-8C93-7DCF082472BC}" presName="tx1" presStyleLbl="revTx" presStyleIdx="0" presStyleCnt="3"/>
      <dgm:spPr/>
    </dgm:pt>
    <dgm:pt modelId="{1998FEC9-C8E1-F740-B6E2-46EF118A6062}" type="pres">
      <dgm:prSet presAssocID="{17F20905-8652-4974-8C93-7DCF082472BC}" presName="vert1" presStyleCnt="0"/>
      <dgm:spPr/>
    </dgm:pt>
    <dgm:pt modelId="{63DDABB2-429E-5E46-99E8-676C07446861}" type="pres">
      <dgm:prSet presAssocID="{EB44FFB0-FFE4-45DA-8FB2-57DF9318C32C}" presName="thickLine" presStyleLbl="alignNode1" presStyleIdx="1" presStyleCnt="3"/>
      <dgm:spPr/>
    </dgm:pt>
    <dgm:pt modelId="{AC81D5DA-5BAD-AC44-AAD4-613FCCB0652F}" type="pres">
      <dgm:prSet presAssocID="{EB44FFB0-FFE4-45DA-8FB2-57DF9318C32C}" presName="horz1" presStyleCnt="0"/>
      <dgm:spPr/>
    </dgm:pt>
    <dgm:pt modelId="{E31BAA26-BE8F-D646-A6DB-A89C90DC13F7}" type="pres">
      <dgm:prSet presAssocID="{EB44FFB0-FFE4-45DA-8FB2-57DF9318C32C}" presName="tx1" presStyleLbl="revTx" presStyleIdx="1" presStyleCnt="3"/>
      <dgm:spPr/>
    </dgm:pt>
    <dgm:pt modelId="{8BB3F062-E0D5-F941-89CD-E014B1104C74}" type="pres">
      <dgm:prSet presAssocID="{EB44FFB0-FFE4-45DA-8FB2-57DF9318C32C}" presName="vert1" presStyleCnt="0"/>
      <dgm:spPr/>
    </dgm:pt>
    <dgm:pt modelId="{C0E26884-9CF8-F340-B0B8-073A9ECFAE81}" type="pres">
      <dgm:prSet presAssocID="{D0455AE4-E8EB-46C3-895E-92FFC68DD483}" presName="thickLine" presStyleLbl="alignNode1" presStyleIdx="2" presStyleCnt="3"/>
      <dgm:spPr/>
    </dgm:pt>
    <dgm:pt modelId="{48818D56-0359-5D4C-B0E7-39AE621C360F}" type="pres">
      <dgm:prSet presAssocID="{D0455AE4-E8EB-46C3-895E-92FFC68DD483}" presName="horz1" presStyleCnt="0"/>
      <dgm:spPr/>
    </dgm:pt>
    <dgm:pt modelId="{A84491B3-9BBA-9E43-9CDB-F08392AB7AE4}" type="pres">
      <dgm:prSet presAssocID="{D0455AE4-E8EB-46C3-895E-92FFC68DD483}" presName="tx1" presStyleLbl="revTx" presStyleIdx="2" presStyleCnt="3"/>
      <dgm:spPr/>
    </dgm:pt>
    <dgm:pt modelId="{1055693E-D13B-A34E-8637-5589C604E210}" type="pres">
      <dgm:prSet presAssocID="{D0455AE4-E8EB-46C3-895E-92FFC68DD483}" presName="vert1" presStyleCnt="0"/>
      <dgm:spPr/>
    </dgm:pt>
  </dgm:ptLst>
  <dgm:cxnLst>
    <dgm:cxn modelId="{36AC011C-A6A9-CE47-A965-31D4B0B18BEA}" type="presOf" srcId="{D0455AE4-E8EB-46C3-895E-92FFC68DD483}" destId="{A84491B3-9BBA-9E43-9CDB-F08392AB7AE4}" srcOrd="0" destOrd="0" presId="urn:microsoft.com/office/officeart/2008/layout/LinedList"/>
    <dgm:cxn modelId="{AD500623-3454-41D5-8A7A-46E13587684C}" srcId="{AEF9B535-5FCC-484E-8F13-6C22CEFD86C6}" destId="{D0455AE4-E8EB-46C3-895E-92FFC68DD483}" srcOrd="2" destOrd="0" parTransId="{4D29C04B-CB68-4578-95C6-96A8511FDBC1}" sibTransId="{FCE856F1-24F2-466D-9A17-C326F30512C8}"/>
    <dgm:cxn modelId="{8244528C-F3F3-534E-9ADE-EA4E6BD73008}" type="presOf" srcId="{AEF9B535-5FCC-484E-8F13-6C22CEFD86C6}" destId="{0CE780CD-8852-F546-8B75-2DF5E8A16876}" srcOrd="0" destOrd="0" presId="urn:microsoft.com/office/officeart/2008/layout/LinedList"/>
    <dgm:cxn modelId="{7E0AF88E-FD6A-4FB5-AFFD-6805A8F1CA01}" srcId="{AEF9B535-5FCC-484E-8F13-6C22CEFD86C6}" destId="{EB44FFB0-FFE4-45DA-8FB2-57DF9318C32C}" srcOrd="1" destOrd="0" parTransId="{2C5800F4-D57A-4D66-A9BE-CE86E1BA321E}" sibTransId="{A4D6FD88-25D4-49AB-88E3-DBC677B4209A}"/>
    <dgm:cxn modelId="{E9EC449E-1892-4415-A369-4FE31260B394}" srcId="{AEF9B535-5FCC-484E-8F13-6C22CEFD86C6}" destId="{17F20905-8652-4974-8C93-7DCF082472BC}" srcOrd="0" destOrd="0" parTransId="{A86C3867-563A-474A-B7CF-DD399AD77457}" sibTransId="{4B710E30-9EA2-4123-AE99-F59D4F29A861}"/>
    <dgm:cxn modelId="{00222BDA-6E7C-B545-92D4-C93CF0BE103A}" type="presOf" srcId="{17F20905-8652-4974-8C93-7DCF082472BC}" destId="{556C80BE-EAFC-EB4D-B3B2-F316125EB255}" srcOrd="0" destOrd="0" presId="urn:microsoft.com/office/officeart/2008/layout/LinedList"/>
    <dgm:cxn modelId="{2F6193FC-967C-434E-B255-4DE2EF3986E2}" type="presOf" srcId="{EB44FFB0-FFE4-45DA-8FB2-57DF9318C32C}" destId="{E31BAA26-BE8F-D646-A6DB-A89C90DC13F7}" srcOrd="0" destOrd="0" presId="urn:microsoft.com/office/officeart/2008/layout/LinedList"/>
    <dgm:cxn modelId="{561FE825-64CB-A74D-920D-3F451B74C6AC}" type="presParOf" srcId="{0CE780CD-8852-F546-8B75-2DF5E8A16876}" destId="{862DF299-651A-7041-892B-08EB54E025F0}" srcOrd="0" destOrd="0" presId="urn:microsoft.com/office/officeart/2008/layout/LinedList"/>
    <dgm:cxn modelId="{C61E633F-2C8B-E04A-8213-877B85A1AA58}" type="presParOf" srcId="{0CE780CD-8852-F546-8B75-2DF5E8A16876}" destId="{B9F496D8-D130-F14C-B589-7A80E4A1401D}" srcOrd="1" destOrd="0" presId="urn:microsoft.com/office/officeart/2008/layout/LinedList"/>
    <dgm:cxn modelId="{AF42773C-2241-E948-8A53-BF48D42EC6F3}" type="presParOf" srcId="{B9F496D8-D130-F14C-B589-7A80E4A1401D}" destId="{556C80BE-EAFC-EB4D-B3B2-F316125EB255}" srcOrd="0" destOrd="0" presId="urn:microsoft.com/office/officeart/2008/layout/LinedList"/>
    <dgm:cxn modelId="{3792D5BD-F1C1-DB47-92AC-E3330D6E5F46}" type="presParOf" srcId="{B9F496D8-D130-F14C-B589-7A80E4A1401D}" destId="{1998FEC9-C8E1-F740-B6E2-46EF118A6062}" srcOrd="1" destOrd="0" presId="urn:microsoft.com/office/officeart/2008/layout/LinedList"/>
    <dgm:cxn modelId="{E6265BB8-E28F-9E4A-9172-FD2CD9D13BDA}" type="presParOf" srcId="{0CE780CD-8852-F546-8B75-2DF5E8A16876}" destId="{63DDABB2-429E-5E46-99E8-676C07446861}" srcOrd="2" destOrd="0" presId="urn:microsoft.com/office/officeart/2008/layout/LinedList"/>
    <dgm:cxn modelId="{2D27048C-F6F9-4342-B010-8DF9B356AECE}" type="presParOf" srcId="{0CE780CD-8852-F546-8B75-2DF5E8A16876}" destId="{AC81D5DA-5BAD-AC44-AAD4-613FCCB0652F}" srcOrd="3" destOrd="0" presId="urn:microsoft.com/office/officeart/2008/layout/LinedList"/>
    <dgm:cxn modelId="{26E10C2F-0075-A343-92F8-AE054F58FFBF}" type="presParOf" srcId="{AC81D5DA-5BAD-AC44-AAD4-613FCCB0652F}" destId="{E31BAA26-BE8F-D646-A6DB-A89C90DC13F7}" srcOrd="0" destOrd="0" presId="urn:microsoft.com/office/officeart/2008/layout/LinedList"/>
    <dgm:cxn modelId="{F78B364F-BA19-7140-8BE5-01A139C6075B}" type="presParOf" srcId="{AC81D5DA-5BAD-AC44-AAD4-613FCCB0652F}" destId="{8BB3F062-E0D5-F941-89CD-E014B1104C74}" srcOrd="1" destOrd="0" presId="urn:microsoft.com/office/officeart/2008/layout/LinedList"/>
    <dgm:cxn modelId="{A8035695-92E2-874C-B464-C4A74A5E624C}" type="presParOf" srcId="{0CE780CD-8852-F546-8B75-2DF5E8A16876}" destId="{C0E26884-9CF8-F340-B0B8-073A9ECFAE81}" srcOrd="4" destOrd="0" presId="urn:microsoft.com/office/officeart/2008/layout/LinedList"/>
    <dgm:cxn modelId="{CC53BE22-3CD6-474E-B14E-CF426850D2F0}" type="presParOf" srcId="{0CE780CD-8852-F546-8B75-2DF5E8A16876}" destId="{48818D56-0359-5D4C-B0E7-39AE621C360F}" srcOrd="5" destOrd="0" presId="urn:microsoft.com/office/officeart/2008/layout/LinedList"/>
    <dgm:cxn modelId="{D0FE1675-E13B-A447-AFDE-5737A793BC0F}" type="presParOf" srcId="{48818D56-0359-5D4C-B0E7-39AE621C360F}" destId="{A84491B3-9BBA-9E43-9CDB-F08392AB7AE4}" srcOrd="0" destOrd="0" presId="urn:microsoft.com/office/officeart/2008/layout/LinedList"/>
    <dgm:cxn modelId="{468CDCF0-713C-AB4B-90E1-7E592CBAF0DC}" type="presParOf" srcId="{48818D56-0359-5D4C-B0E7-39AE621C360F}" destId="{1055693E-D13B-A34E-8637-5589C604E210}"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560875-14B5-4C3E-961A-02A2B5E356BD}"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E1BD4A1C-4E9D-4E8B-8D1B-448D09D66CE6}">
      <dgm:prSet/>
      <dgm:spPr/>
      <dgm:t>
        <a:bodyPr/>
        <a:lstStyle/>
        <a:p>
          <a:r>
            <a:rPr lang="en-US" b="0" i="0"/>
            <a:t>Only showing works of art with European subject matter shows black children that they are not good enough to be found in works of art.</a:t>
          </a:r>
          <a:endParaRPr lang="en-US"/>
        </a:p>
      </dgm:t>
    </dgm:pt>
    <dgm:pt modelId="{F6E50455-063D-4CFC-82BA-A3913ADD11F4}" type="parTrans" cxnId="{66383658-7A37-46D1-943F-B7464A30FF7A}">
      <dgm:prSet/>
      <dgm:spPr/>
      <dgm:t>
        <a:bodyPr/>
        <a:lstStyle/>
        <a:p>
          <a:endParaRPr lang="en-US"/>
        </a:p>
      </dgm:t>
    </dgm:pt>
    <dgm:pt modelId="{EDB70854-8D5A-4A12-80D7-8D2B4249256E}" type="sibTrans" cxnId="{66383658-7A37-46D1-943F-B7464A30FF7A}">
      <dgm:prSet/>
      <dgm:spPr/>
      <dgm:t>
        <a:bodyPr/>
        <a:lstStyle/>
        <a:p>
          <a:endParaRPr lang="en-US"/>
        </a:p>
      </dgm:t>
    </dgm:pt>
    <dgm:pt modelId="{5B7BDEB5-058A-4428-9BEE-B9B516313324}">
      <dgm:prSet/>
      <dgm:spPr/>
      <dgm:t>
        <a:bodyPr/>
        <a:lstStyle/>
        <a:p>
          <a:r>
            <a:rPr lang="en-US" b="0" i="0" dirty="0"/>
            <a:t>This same idea forced itself into my mind because of the lack of exposure to black subject matter. </a:t>
          </a:r>
          <a:endParaRPr lang="en-US" dirty="0"/>
        </a:p>
      </dgm:t>
    </dgm:pt>
    <dgm:pt modelId="{544FAFCB-1DF8-4E39-9384-BE12CC9284FE}" type="parTrans" cxnId="{6A6EA55D-A08E-483D-9F4E-8B35A63D4F32}">
      <dgm:prSet/>
      <dgm:spPr/>
      <dgm:t>
        <a:bodyPr/>
        <a:lstStyle/>
        <a:p>
          <a:endParaRPr lang="en-US"/>
        </a:p>
      </dgm:t>
    </dgm:pt>
    <dgm:pt modelId="{126DCC83-3B31-472F-9B8C-CC27F2B75AD2}" type="sibTrans" cxnId="{6A6EA55D-A08E-483D-9F4E-8B35A63D4F32}">
      <dgm:prSet/>
      <dgm:spPr/>
      <dgm:t>
        <a:bodyPr/>
        <a:lstStyle/>
        <a:p>
          <a:endParaRPr lang="en-US"/>
        </a:p>
      </dgm:t>
    </dgm:pt>
    <dgm:pt modelId="{41F33518-EEB5-3A45-A2F1-EE7F6C9C1066}" type="pres">
      <dgm:prSet presAssocID="{70560875-14B5-4C3E-961A-02A2B5E356BD}" presName="vert0" presStyleCnt="0">
        <dgm:presLayoutVars>
          <dgm:dir/>
          <dgm:animOne val="branch"/>
          <dgm:animLvl val="lvl"/>
        </dgm:presLayoutVars>
      </dgm:prSet>
      <dgm:spPr/>
    </dgm:pt>
    <dgm:pt modelId="{25B5FD78-CADD-EF48-B210-265BF2A768D7}" type="pres">
      <dgm:prSet presAssocID="{E1BD4A1C-4E9D-4E8B-8D1B-448D09D66CE6}" presName="thickLine" presStyleLbl="alignNode1" presStyleIdx="0" presStyleCnt="2"/>
      <dgm:spPr/>
    </dgm:pt>
    <dgm:pt modelId="{A16DD3A1-9BEC-444B-B3E8-DCD13357D04E}" type="pres">
      <dgm:prSet presAssocID="{E1BD4A1C-4E9D-4E8B-8D1B-448D09D66CE6}" presName="horz1" presStyleCnt="0"/>
      <dgm:spPr/>
    </dgm:pt>
    <dgm:pt modelId="{BF3901DE-216E-9C49-A5DB-21467EA99726}" type="pres">
      <dgm:prSet presAssocID="{E1BD4A1C-4E9D-4E8B-8D1B-448D09D66CE6}" presName="tx1" presStyleLbl="revTx" presStyleIdx="0" presStyleCnt="2"/>
      <dgm:spPr/>
    </dgm:pt>
    <dgm:pt modelId="{E3A088F3-6DFE-BD4D-8D70-BD06CF3D9058}" type="pres">
      <dgm:prSet presAssocID="{E1BD4A1C-4E9D-4E8B-8D1B-448D09D66CE6}" presName="vert1" presStyleCnt="0"/>
      <dgm:spPr/>
    </dgm:pt>
    <dgm:pt modelId="{C32BDA38-E62F-3C49-8D1F-E7054D6C5DD9}" type="pres">
      <dgm:prSet presAssocID="{5B7BDEB5-058A-4428-9BEE-B9B516313324}" presName="thickLine" presStyleLbl="alignNode1" presStyleIdx="1" presStyleCnt="2"/>
      <dgm:spPr/>
    </dgm:pt>
    <dgm:pt modelId="{C9CE1200-2CB3-8641-8591-2352097C4F9D}" type="pres">
      <dgm:prSet presAssocID="{5B7BDEB5-058A-4428-9BEE-B9B516313324}" presName="horz1" presStyleCnt="0"/>
      <dgm:spPr/>
    </dgm:pt>
    <dgm:pt modelId="{905707D3-B938-E042-A1DB-2D6D349DD22B}" type="pres">
      <dgm:prSet presAssocID="{5B7BDEB5-058A-4428-9BEE-B9B516313324}" presName="tx1" presStyleLbl="revTx" presStyleIdx="1" presStyleCnt="2"/>
      <dgm:spPr/>
    </dgm:pt>
    <dgm:pt modelId="{2716B2D0-0BDF-644B-B6D4-BCD3124481DF}" type="pres">
      <dgm:prSet presAssocID="{5B7BDEB5-058A-4428-9BEE-B9B516313324}" presName="vert1" presStyleCnt="0"/>
      <dgm:spPr/>
    </dgm:pt>
  </dgm:ptLst>
  <dgm:cxnLst>
    <dgm:cxn modelId="{630F3904-0DA7-334B-893B-01267FE81A63}" type="presOf" srcId="{E1BD4A1C-4E9D-4E8B-8D1B-448D09D66CE6}" destId="{BF3901DE-216E-9C49-A5DB-21467EA99726}" srcOrd="0" destOrd="0" presId="urn:microsoft.com/office/officeart/2008/layout/LinedList"/>
    <dgm:cxn modelId="{C013332E-A947-B94D-B1F3-B696DC70F32F}" type="presOf" srcId="{5B7BDEB5-058A-4428-9BEE-B9B516313324}" destId="{905707D3-B938-E042-A1DB-2D6D349DD22B}" srcOrd="0" destOrd="0" presId="urn:microsoft.com/office/officeart/2008/layout/LinedList"/>
    <dgm:cxn modelId="{6A6EA55D-A08E-483D-9F4E-8B35A63D4F32}" srcId="{70560875-14B5-4C3E-961A-02A2B5E356BD}" destId="{5B7BDEB5-058A-4428-9BEE-B9B516313324}" srcOrd="1" destOrd="0" parTransId="{544FAFCB-1DF8-4E39-9384-BE12CC9284FE}" sibTransId="{126DCC83-3B31-472F-9B8C-CC27F2B75AD2}"/>
    <dgm:cxn modelId="{625D6264-7FBE-1741-A5C8-CC4D80D1EDDD}" type="presOf" srcId="{70560875-14B5-4C3E-961A-02A2B5E356BD}" destId="{41F33518-EEB5-3A45-A2F1-EE7F6C9C1066}" srcOrd="0" destOrd="0" presId="urn:microsoft.com/office/officeart/2008/layout/LinedList"/>
    <dgm:cxn modelId="{66383658-7A37-46D1-943F-B7464A30FF7A}" srcId="{70560875-14B5-4C3E-961A-02A2B5E356BD}" destId="{E1BD4A1C-4E9D-4E8B-8D1B-448D09D66CE6}" srcOrd="0" destOrd="0" parTransId="{F6E50455-063D-4CFC-82BA-A3913ADD11F4}" sibTransId="{EDB70854-8D5A-4A12-80D7-8D2B4249256E}"/>
    <dgm:cxn modelId="{CE43CE83-5BFC-F64C-B8AB-C90F2B914B47}" type="presParOf" srcId="{41F33518-EEB5-3A45-A2F1-EE7F6C9C1066}" destId="{25B5FD78-CADD-EF48-B210-265BF2A768D7}" srcOrd="0" destOrd="0" presId="urn:microsoft.com/office/officeart/2008/layout/LinedList"/>
    <dgm:cxn modelId="{93378059-6F58-E245-B721-1B67A83C2F1C}" type="presParOf" srcId="{41F33518-EEB5-3A45-A2F1-EE7F6C9C1066}" destId="{A16DD3A1-9BEC-444B-B3E8-DCD13357D04E}" srcOrd="1" destOrd="0" presId="urn:microsoft.com/office/officeart/2008/layout/LinedList"/>
    <dgm:cxn modelId="{432AC1C4-398B-8342-A092-F4F1B99D4468}" type="presParOf" srcId="{A16DD3A1-9BEC-444B-B3E8-DCD13357D04E}" destId="{BF3901DE-216E-9C49-A5DB-21467EA99726}" srcOrd="0" destOrd="0" presId="urn:microsoft.com/office/officeart/2008/layout/LinedList"/>
    <dgm:cxn modelId="{C3CBA9E6-7C70-8947-A0B9-4682F4CA803E}" type="presParOf" srcId="{A16DD3A1-9BEC-444B-B3E8-DCD13357D04E}" destId="{E3A088F3-6DFE-BD4D-8D70-BD06CF3D9058}" srcOrd="1" destOrd="0" presId="urn:microsoft.com/office/officeart/2008/layout/LinedList"/>
    <dgm:cxn modelId="{DAC8D45D-B368-6D4E-A91D-678443A3DC27}" type="presParOf" srcId="{41F33518-EEB5-3A45-A2F1-EE7F6C9C1066}" destId="{C32BDA38-E62F-3C49-8D1F-E7054D6C5DD9}" srcOrd="2" destOrd="0" presId="urn:microsoft.com/office/officeart/2008/layout/LinedList"/>
    <dgm:cxn modelId="{0E518335-36C2-FD45-A754-DBD67DEFA031}" type="presParOf" srcId="{41F33518-EEB5-3A45-A2F1-EE7F6C9C1066}" destId="{C9CE1200-2CB3-8641-8591-2352097C4F9D}" srcOrd="3" destOrd="0" presId="urn:microsoft.com/office/officeart/2008/layout/LinedList"/>
    <dgm:cxn modelId="{6F7014A7-361E-744C-92F2-EE4AB3565EE9}" type="presParOf" srcId="{C9CE1200-2CB3-8641-8591-2352097C4F9D}" destId="{905707D3-B938-E042-A1DB-2D6D349DD22B}" srcOrd="0" destOrd="0" presId="urn:microsoft.com/office/officeart/2008/layout/LinedList"/>
    <dgm:cxn modelId="{457728E6-3FB6-F345-81CC-420AB61FD91E}" type="presParOf" srcId="{C9CE1200-2CB3-8641-8591-2352097C4F9D}" destId="{2716B2D0-0BDF-644B-B6D4-BCD3124481DF}"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AA930-1300-4598-9400-0CB2D60F80F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6B487CC-3868-4632-B8D8-D5986D9F180C}">
      <dgm:prSet/>
      <dgm:spPr/>
      <dgm:t>
        <a:bodyPr/>
        <a:lstStyle/>
        <a:p>
          <a:r>
            <a:rPr lang="en-US" b="0" i="0"/>
            <a:t>All students of the class learn about all the different kinds of artists in the world. </a:t>
          </a:r>
          <a:endParaRPr lang="en-US"/>
        </a:p>
      </dgm:t>
    </dgm:pt>
    <dgm:pt modelId="{8F2E397C-3D69-47F6-B0CF-83C3F592D98B}" type="parTrans" cxnId="{196E93E2-B955-4E8C-BC26-73978082C577}">
      <dgm:prSet/>
      <dgm:spPr/>
      <dgm:t>
        <a:bodyPr/>
        <a:lstStyle/>
        <a:p>
          <a:endParaRPr lang="en-US"/>
        </a:p>
      </dgm:t>
    </dgm:pt>
    <dgm:pt modelId="{F7F9449D-8652-455A-A4E2-DA6FBDE0F1B8}" type="sibTrans" cxnId="{196E93E2-B955-4E8C-BC26-73978082C577}">
      <dgm:prSet/>
      <dgm:spPr/>
      <dgm:t>
        <a:bodyPr/>
        <a:lstStyle/>
        <a:p>
          <a:endParaRPr lang="en-US"/>
        </a:p>
      </dgm:t>
    </dgm:pt>
    <dgm:pt modelId="{09718006-72CD-4629-AE3E-4F534C1A5629}">
      <dgm:prSet/>
      <dgm:spPr/>
      <dgm:t>
        <a:bodyPr/>
        <a:lstStyle/>
        <a:p>
          <a:r>
            <a:rPr lang="en-US" b="0" i="0"/>
            <a:t>All children feel represented equally</a:t>
          </a:r>
          <a:endParaRPr lang="en-US"/>
        </a:p>
      </dgm:t>
    </dgm:pt>
    <dgm:pt modelId="{FA864328-FCEA-475E-828E-578C5DF005D6}" type="parTrans" cxnId="{93422656-2171-42FE-B30D-448FA994129E}">
      <dgm:prSet/>
      <dgm:spPr/>
      <dgm:t>
        <a:bodyPr/>
        <a:lstStyle/>
        <a:p>
          <a:endParaRPr lang="en-US"/>
        </a:p>
      </dgm:t>
    </dgm:pt>
    <dgm:pt modelId="{17C58BA4-5BF9-4343-B67B-DB8E7C5F1D31}" type="sibTrans" cxnId="{93422656-2171-42FE-B30D-448FA994129E}">
      <dgm:prSet/>
      <dgm:spPr/>
      <dgm:t>
        <a:bodyPr/>
        <a:lstStyle/>
        <a:p>
          <a:endParaRPr lang="en-US"/>
        </a:p>
      </dgm:t>
    </dgm:pt>
    <dgm:pt modelId="{F2406FAB-BC9D-403C-AE64-B84CF8F8443B}">
      <dgm:prSet/>
      <dgm:spPr/>
      <dgm:t>
        <a:bodyPr/>
        <a:lstStyle/>
        <a:p>
          <a:r>
            <a:rPr lang="en-US" b="0" i="0"/>
            <a:t>No child feels left behind or unwelcomed</a:t>
          </a:r>
          <a:endParaRPr lang="en-US"/>
        </a:p>
      </dgm:t>
    </dgm:pt>
    <dgm:pt modelId="{D8F94369-433B-4160-B887-75CF223400E1}" type="parTrans" cxnId="{A694F2A3-9795-4887-94F2-D6C0AFBF2DC5}">
      <dgm:prSet/>
      <dgm:spPr/>
      <dgm:t>
        <a:bodyPr/>
        <a:lstStyle/>
        <a:p>
          <a:endParaRPr lang="en-US"/>
        </a:p>
      </dgm:t>
    </dgm:pt>
    <dgm:pt modelId="{E5BAD886-A14F-462F-B6E4-DD94B5C30867}" type="sibTrans" cxnId="{A694F2A3-9795-4887-94F2-D6C0AFBF2DC5}">
      <dgm:prSet/>
      <dgm:spPr/>
      <dgm:t>
        <a:bodyPr/>
        <a:lstStyle/>
        <a:p>
          <a:endParaRPr lang="en-US"/>
        </a:p>
      </dgm:t>
    </dgm:pt>
    <dgm:pt modelId="{133D89FD-7A87-47D3-9B0D-F8574045B4A8}">
      <dgm:prSet/>
      <dgm:spPr/>
      <dgm:t>
        <a:bodyPr/>
        <a:lstStyle/>
        <a:p>
          <a:r>
            <a:rPr lang="en-US" b="0" i="0"/>
            <a:t>Inspiration that comes from all around the world and all types of cultures </a:t>
          </a:r>
          <a:endParaRPr lang="en-US"/>
        </a:p>
      </dgm:t>
    </dgm:pt>
    <dgm:pt modelId="{7DD2D7E3-0EFB-4C28-90C3-FE76D76C9601}" type="parTrans" cxnId="{9827568A-DF83-4122-AC81-7A46A15BB715}">
      <dgm:prSet/>
      <dgm:spPr/>
      <dgm:t>
        <a:bodyPr/>
        <a:lstStyle/>
        <a:p>
          <a:endParaRPr lang="en-US"/>
        </a:p>
      </dgm:t>
    </dgm:pt>
    <dgm:pt modelId="{2BF8CBE7-7071-4A6A-9D78-1670F926FCC0}" type="sibTrans" cxnId="{9827568A-DF83-4122-AC81-7A46A15BB715}">
      <dgm:prSet/>
      <dgm:spPr/>
      <dgm:t>
        <a:bodyPr/>
        <a:lstStyle/>
        <a:p>
          <a:endParaRPr lang="en-US"/>
        </a:p>
      </dgm:t>
    </dgm:pt>
    <dgm:pt modelId="{C45AEA95-339A-5F45-BED0-C5FD13EC3A26}" type="pres">
      <dgm:prSet presAssocID="{180AA930-1300-4598-9400-0CB2D60F80F8}" presName="diagram" presStyleCnt="0">
        <dgm:presLayoutVars>
          <dgm:dir/>
          <dgm:resizeHandles val="exact"/>
        </dgm:presLayoutVars>
      </dgm:prSet>
      <dgm:spPr/>
    </dgm:pt>
    <dgm:pt modelId="{2E71FFEA-F2F7-6743-B6BD-91EC58519820}" type="pres">
      <dgm:prSet presAssocID="{D6B487CC-3868-4632-B8D8-D5986D9F180C}" presName="node" presStyleLbl="node1" presStyleIdx="0" presStyleCnt="4">
        <dgm:presLayoutVars>
          <dgm:bulletEnabled val="1"/>
        </dgm:presLayoutVars>
      </dgm:prSet>
      <dgm:spPr/>
    </dgm:pt>
    <dgm:pt modelId="{7485C752-4E33-4C40-81D4-ADB68F7465F6}" type="pres">
      <dgm:prSet presAssocID="{F7F9449D-8652-455A-A4E2-DA6FBDE0F1B8}" presName="sibTrans" presStyleCnt="0"/>
      <dgm:spPr/>
    </dgm:pt>
    <dgm:pt modelId="{D0143DA6-3403-C146-883C-3657DE4D795F}" type="pres">
      <dgm:prSet presAssocID="{09718006-72CD-4629-AE3E-4F534C1A5629}" presName="node" presStyleLbl="node1" presStyleIdx="1" presStyleCnt="4">
        <dgm:presLayoutVars>
          <dgm:bulletEnabled val="1"/>
        </dgm:presLayoutVars>
      </dgm:prSet>
      <dgm:spPr/>
    </dgm:pt>
    <dgm:pt modelId="{27E0204B-F881-9B48-8450-24B187DE38A6}" type="pres">
      <dgm:prSet presAssocID="{17C58BA4-5BF9-4343-B67B-DB8E7C5F1D31}" presName="sibTrans" presStyleCnt="0"/>
      <dgm:spPr/>
    </dgm:pt>
    <dgm:pt modelId="{6BD59023-62B9-BC48-BE99-7D7BD0E7C396}" type="pres">
      <dgm:prSet presAssocID="{F2406FAB-BC9D-403C-AE64-B84CF8F8443B}" presName="node" presStyleLbl="node1" presStyleIdx="2" presStyleCnt="4">
        <dgm:presLayoutVars>
          <dgm:bulletEnabled val="1"/>
        </dgm:presLayoutVars>
      </dgm:prSet>
      <dgm:spPr/>
    </dgm:pt>
    <dgm:pt modelId="{B959A6AF-2EE3-3D4F-A9BF-645FEADC42D5}" type="pres">
      <dgm:prSet presAssocID="{E5BAD886-A14F-462F-B6E4-DD94B5C30867}" presName="sibTrans" presStyleCnt="0"/>
      <dgm:spPr/>
    </dgm:pt>
    <dgm:pt modelId="{EED161AA-F828-BC46-B8E8-5C58DF8DF0D2}" type="pres">
      <dgm:prSet presAssocID="{133D89FD-7A87-47D3-9B0D-F8574045B4A8}" presName="node" presStyleLbl="node1" presStyleIdx="3" presStyleCnt="4">
        <dgm:presLayoutVars>
          <dgm:bulletEnabled val="1"/>
        </dgm:presLayoutVars>
      </dgm:prSet>
      <dgm:spPr/>
    </dgm:pt>
  </dgm:ptLst>
  <dgm:cxnLst>
    <dgm:cxn modelId="{BFE20414-BFE9-4D4F-8157-4BE35E96BAA1}" type="presOf" srcId="{D6B487CC-3868-4632-B8D8-D5986D9F180C}" destId="{2E71FFEA-F2F7-6743-B6BD-91EC58519820}" srcOrd="0" destOrd="0" presId="urn:microsoft.com/office/officeart/2005/8/layout/default"/>
    <dgm:cxn modelId="{5782ED1A-4409-A941-8EEF-5C35E88C5F6D}" type="presOf" srcId="{F2406FAB-BC9D-403C-AE64-B84CF8F8443B}" destId="{6BD59023-62B9-BC48-BE99-7D7BD0E7C396}" srcOrd="0" destOrd="0" presId="urn:microsoft.com/office/officeart/2005/8/layout/default"/>
    <dgm:cxn modelId="{6FB4FE32-83E5-294E-8532-F8D907A99BD1}" type="presOf" srcId="{133D89FD-7A87-47D3-9B0D-F8574045B4A8}" destId="{EED161AA-F828-BC46-B8E8-5C58DF8DF0D2}" srcOrd="0" destOrd="0" presId="urn:microsoft.com/office/officeart/2005/8/layout/default"/>
    <dgm:cxn modelId="{B65A8C6B-14B6-5B45-8620-8400678ECB2C}" type="presOf" srcId="{180AA930-1300-4598-9400-0CB2D60F80F8}" destId="{C45AEA95-339A-5F45-BED0-C5FD13EC3A26}" srcOrd="0" destOrd="0" presId="urn:microsoft.com/office/officeart/2005/8/layout/default"/>
    <dgm:cxn modelId="{93422656-2171-42FE-B30D-448FA994129E}" srcId="{180AA930-1300-4598-9400-0CB2D60F80F8}" destId="{09718006-72CD-4629-AE3E-4F534C1A5629}" srcOrd="1" destOrd="0" parTransId="{FA864328-FCEA-475E-828E-578C5DF005D6}" sibTransId="{17C58BA4-5BF9-4343-B67B-DB8E7C5F1D31}"/>
    <dgm:cxn modelId="{9827568A-DF83-4122-AC81-7A46A15BB715}" srcId="{180AA930-1300-4598-9400-0CB2D60F80F8}" destId="{133D89FD-7A87-47D3-9B0D-F8574045B4A8}" srcOrd="3" destOrd="0" parTransId="{7DD2D7E3-0EFB-4C28-90C3-FE76D76C9601}" sibTransId="{2BF8CBE7-7071-4A6A-9D78-1670F926FCC0}"/>
    <dgm:cxn modelId="{A694F2A3-9795-4887-94F2-D6C0AFBF2DC5}" srcId="{180AA930-1300-4598-9400-0CB2D60F80F8}" destId="{F2406FAB-BC9D-403C-AE64-B84CF8F8443B}" srcOrd="2" destOrd="0" parTransId="{D8F94369-433B-4160-B887-75CF223400E1}" sibTransId="{E5BAD886-A14F-462F-B6E4-DD94B5C30867}"/>
    <dgm:cxn modelId="{196E93E2-B955-4E8C-BC26-73978082C577}" srcId="{180AA930-1300-4598-9400-0CB2D60F80F8}" destId="{D6B487CC-3868-4632-B8D8-D5986D9F180C}" srcOrd="0" destOrd="0" parTransId="{8F2E397C-3D69-47F6-B0CF-83C3F592D98B}" sibTransId="{F7F9449D-8652-455A-A4E2-DA6FBDE0F1B8}"/>
    <dgm:cxn modelId="{BE8AA5F2-1628-9B4E-884B-8C55B4F854AE}" type="presOf" srcId="{09718006-72CD-4629-AE3E-4F534C1A5629}" destId="{D0143DA6-3403-C146-883C-3657DE4D795F}" srcOrd="0" destOrd="0" presId="urn:microsoft.com/office/officeart/2005/8/layout/default"/>
    <dgm:cxn modelId="{BF70ED75-E97B-2B49-9529-7F07CFF83E96}" type="presParOf" srcId="{C45AEA95-339A-5F45-BED0-C5FD13EC3A26}" destId="{2E71FFEA-F2F7-6743-B6BD-91EC58519820}" srcOrd="0" destOrd="0" presId="urn:microsoft.com/office/officeart/2005/8/layout/default"/>
    <dgm:cxn modelId="{39935345-A6A3-C745-B815-DCB2F29D5FF1}" type="presParOf" srcId="{C45AEA95-339A-5F45-BED0-C5FD13EC3A26}" destId="{7485C752-4E33-4C40-81D4-ADB68F7465F6}" srcOrd="1" destOrd="0" presId="urn:microsoft.com/office/officeart/2005/8/layout/default"/>
    <dgm:cxn modelId="{291701C1-F487-CB43-A713-C2612F0918F1}" type="presParOf" srcId="{C45AEA95-339A-5F45-BED0-C5FD13EC3A26}" destId="{D0143DA6-3403-C146-883C-3657DE4D795F}" srcOrd="2" destOrd="0" presId="urn:microsoft.com/office/officeart/2005/8/layout/default"/>
    <dgm:cxn modelId="{DD221F04-4C53-EE4A-A630-8E8C223EA0BB}" type="presParOf" srcId="{C45AEA95-339A-5F45-BED0-C5FD13EC3A26}" destId="{27E0204B-F881-9B48-8450-24B187DE38A6}" srcOrd="3" destOrd="0" presId="urn:microsoft.com/office/officeart/2005/8/layout/default"/>
    <dgm:cxn modelId="{70778251-F90F-674D-A021-376A72F8B473}" type="presParOf" srcId="{C45AEA95-339A-5F45-BED0-C5FD13EC3A26}" destId="{6BD59023-62B9-BC48-BE99-7D7BD0E7C396}" srcOrd="4" destOrd="0" presId="urn:microsoft.com/office/officeart/2005/8/layout/default"/>
    <dgm:cxn modelId="{022242DB-C399-714A-8525-7BB64F43C0FC}" type="presParOf" srcId="{C45AEA95-339A-5F45-BED0-C5FD13EC3A26}" destId="{B959A6AF-2EE3-3D4F-A9BF-645FEADC42D5}" srcOrd="5" destOrd="0" presId="urn:microsoft.com/office/officeart/2005/8/layout/default"/>
    <dgm:cxn modelId="{BB98F6C0-11A2-C943-A52E-39DE2587488F}" type="presParOf" srcId="{C45AEA95-339A-5F45-BED0-C5FD13EC3A26}" destId="{EED161AA-F828-BC46-B8E8-5C58DF8DF0D2}"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97E59-78C4-42C2-AD6C-0F7487CA4B6E}">
      <dsp:nvSpPr>
        <dsp:cNvPr id="0" name=""/>
        <dsp:cNvSpPr/>
      </dsp:nvSpPr>
      <dsp:spPr>
        <a:xfrm>
          <a:off x="0" y="4098"/>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940997-DC0A-46AD-824C-F3CA43D30E86}">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71C290-6815-40D1-8488-14F2C3DAAE94}">
      <dsp:nvSpPr>
        <dsp:cNvPr id="0" name=""/>
        <dsp:cNvSpPr/>
      </dsp:nvSpPr>
      <dsp:spPr>
        <a:xfrm>
          <a:off x="1008409" y="4098"/>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100000"/>
            </a:lnSpc>
            <a:spcBef>
              <a:spcPct val="0"/>
            </a:spcBef>
            <a:spcAft>
              <a:spcPct val="35000"/>
            </a:spcAft>
            <a:buNone/>
          </a:pPr>
          <a:r>
            <a:rPr lang="en-US" sz="1900" kern="1200"/>
            <a:t>Tiarra Tufts</a:t>
          </a:r>
        </a:p>
      </dsp:txBody>
      <dsp:txXfrm>
        <a:off x="1008409" y="4098"/>
        <a:ext cx="5382865" cy="873081"/>
      </dsp:txXfrm>
    </dsp:sp>
    <dsp:sp modelId="{4FD5EAC9-439A-4EDA-A555-9DF2DD3A1F1D}">
      <dsp:nvSpPr>
        <dsp:cNvPr id="0" name=""/>
        <dsp:cNvSpPr/>
      </dsp:nvSpPr>
      <dsp:spPr>
        <a:xfrm>
          <a:off x="0" y="1095450"/>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29C9E4-DBC6-417E-A308-5BC9819BC241}">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9763275-6722-4197-87A0-3A6C17039856}">
      <dsp:nvSpPr>
        <dsp:cNvPr id="0" name=""/>
        <dsp:cNvSpPr/>
      </dsp:nvSpPr>
      <dsp:spPr>
        <a:xfrm>
          <a:off x="1008409" y="1095450"/>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Email:ttufts@bgsu.edu</a:t>
          </a:r>
          <a:endParaRPr lang="en-US" sz="1900" kern="1200" dirty="0">
            <a:solidFill>
              <a:schemeClr val="tx1"/>
            </a:solidFill>
          </a:endParaRPr>
        </a:p>
      </dsp:txBody>
      <dsp:txXfrm>
        <a:off x="1008409" y="1095450"/>
        <a:ext cx="5382865" cy="873081"/>
      </dsp:txXfrm>
    </dsp:sp>
    <dsp:sp modelId="{7034B5F9-1744-4F3C-A1BF-7A3BEFEFFC11}">
      <dsp:nvSpPr>
        <dsp:cNvPr id="0" name=""/>
        <dsp:cNvSpPr/>
      </dsp:nvSpPr>
      <dsp:spPr>
        <a:xfrm>
          <a:off x="0" y="2186802"/>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403770-5D69-4154-BA5D-D9777F21FDB0}">
      <dsp:nvSpPr>
        <dsp:cNvPr id="0" name=""/>
        <dsp:cNvSpPr/>
      </dsp:nvSpPr>
      <dsp:spPr>
        <a:xfrm>
          <a:off x="264107" y="2383246"/>
          <a:ext cx="480194" cy="48019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FA068E-977B-4BA9-8EEC-8AAE4283FA25}">
      <dsp:nvSpPr>
        <dsp:cNvPr id="0" name=""/>
        <dsp:cNvSpPr/>
      </dsp:nvSpPr>
      <dsp:spPr>
        <a:xfrm>
          <a:off x="1008409" y="2186802"/>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100000"/>
            </a:lnSpc>
            <a:spcBef>
              <a:spcPct val="0"/>
            </a:spcBef>
            <a:spcAft>
              <a:spcPct val="35000"/>
            </a:spcAft>
            <a:buNone/>
          </a:pPr>
          <a:r>
            <a:rPr lang="en-US" sz="1900" kern="1200"/>
            <a:t>Year/ Major/ College: Junior/Art Education/Bowling Green State University</a:t>
          </a:r>
        </a:p>
      </dsp:txBody>
      <dsp:txXfrm>
        <a:off x="1008409" y="2186802"/>
        <a:ext cx="5382865" cy="873081"/>
      </dsp:txXfrm>
    </dsp:sp>
    <dsp:sp modelId="{EF20033E-3C4D-445A-8E77-A5C66E63D4D2}">
      <dsp:nvSpPr>
        <dsp:cNvPr id="0" name=""/>
        <dsp:cNvSpPr/>
      </dsp:nvSpPr>
      <dsp:spPr>
        <a:xfrm>
          <a:off x="0" y="3278154"/>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0D0F5-3427-4BA1-BAFD-9924585287E9}">
      <dsp:nvSpPr>
        <dsp:cNvPr id="0" name=""/>
        <dsp:cNvSpPr/>
      </dsp:nvSpPr>
      <dsp:spPr>
        <a:xfrm>
          <a:off x="264107" y="3474597"/>
          <a:ext cx="480194" cy="48019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6CE49D-0DA3-4BCB-8EC4-109B3778C217}">
      <dsp:nvSpPr>
        <dsp:cNvPr id="0" name=""/>
        <dsp:cNvSpPr/>
      </dsp:nvSpPr>
      <dsp:spPr>
        <a:xfrm>
          <a:off x="1008409" y="3278154"/>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100000"/>
            </a:lnSpc>
            <a:spcBef>
              <a:spcPct val="0"/>
            </a:spcBef>
            <a:spcAft>
              <a:spcPct val="35000"/>
            </a:spcAft>
            <a:buNone/>
          </a:pPr>
          <a:r>
            <a:rPr lang="en-US" sz="1900" kern="1200"/>
            <a:t>Lived: Cleveland OH, Columbus, OH</a:t>
          </a:r>
        </a:p>
      </dsp:txBody>
      <dsp:txXfrm>
        <a:off x="1008409" y="3278154"/>
        <a:ext cx="5382865" cy="873081"/>
      </dsp:txXfrm>
    </dsp:sp>
    <dsp:sp modelId="{1D255AE9-5406-44B4-B804-C27138E3277A}">
      <dsp:nvSpPr>
        <dsp:cNvPr id="0" name=""/>
        <dsp:cNvSpPr/>
      </dsp:nvSpPr>
      <dsp:spPr>
        <a:xfrm>
          <a:off x="0" y="4369506"/>
          <a:ext cx="6391275" cy="8730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9B460C-B322-4A90-9720-15540AF0129F}">
      <dsp:nvSpPr>
        <dsp:cNvPr id="0" name=""/>
        <dsp:cNvSpPr/>
      </dsp:nvSpPr>
      <dsp:spPr>
        <a:xfrm>
          <a:off x="264107" y="4565949"/>
          <a:ext cx="480194" cy="48019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4DE90B-F10A-41D7-BEFE-914C24234850}">
      <dsp:nvSpPr>
        <dsp:cNvPr id="0" name=""/>
        <dsp:cNvSpPr/>
      </dsp:nvSpPr>
      <dsp:spPr>
        <a:xfrm>
          <a:off x="1008409" y="4369506"/>
          <a:ext cx="5382865"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844550">
            <a:lnSpc>
              <a:spcPct val="100000"/>
            </a:lnSpc>
            <a:spcBef>
              <a:spcPct val="0"/>
            </a:spcBef>
            <a:spcAft>
              <a:spcPct val="35000"/>
            </a:spcAft>
            <a:buNone/>
          </a:pPr>
          <a:r>
            <a:rPr lang="en-US" sz="1900" kern="1200"/>
            <a:t>Other Education: Also Attended SCAD- Savannah College of Art and Design </a:t>
          </a:r>
        </a:p>
      </dsp:txBody>
      <dsp:txXfrm>
        <a:off x="1008409" y="4369506"/>
        <a:ext cx="5382865" cy="873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4FD61-49B6-D242-BE1F-EA77C3034AE0}">
      <dsp:nvSpPr>
        <dsp:cNvPr id="0" name=""/>
        <dsp:cNvSpPr/>
      </dsp:nvSpPr>
      <dsp:spPr>
        <a:xfrm>
          <a:off x="0" y="106329"/>
          <a:ext cx="5211978" cy="15701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Most people begin by mimicking artwork, which just means I copied art exactly as it was to learn the techniques or drawing and painting </a:t>
          </a:r>
          <a:endParaRPr lang="en-US" sz="2200" kern="1200"/>
        </a:p>
      </dsp:txBody>
      <dsp:txXfrm>
        <a:off x="76648" y="182977"/>
        <a:ext cx="5058682" cy="1416844"/>
      </dsp:txXfrm>
    </dsp:sp>
    <dsp:sp modelId="{59C81EBE-D1C7-4549-AD7D-F9A9CC0CA44B}">
      <dsp:nvSpPr>
        <dsp:cNvPr id="0" name=""/>
        <dsp:cNvSpPr/>
      </dsp:nvSpPr>
      <dsp:spPr>
        <a:xfrm>
          <a:off x="0" y="1739830"/>
          <a:ext cx="5211978" cy="15701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a:t>Mimicking Western European art because it was the only kind of artwork I was exposed to.</a:t>
          </a:r>
          <a:endParaRPr lang="en-US" sz="2200" kern="1200"/>
        </a:p>
      </dsp:txBody>
      <dsp:txXfrm>
        <a:off x="76648" y="1816478"/>
        <a:ext cx="5058682" cy="1416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DF299-651A-7041-892B-08EB54E025F0}">
      <dsp:nvSpPr>
        <dsp:cNvPr id="0" name=""/>
        <dsp:cNvSpPr/>
      </dsp:nvSpPr>
      <dsp:spPr>
        <a:xfrm>
          <a:off x="0" y="1668"/>
          <a:ext cx="5211978"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6C80BE-EAFC-EB4D-B3B2-F316125EB255}">
      <dsp:nvSpPr>
        <dsp:cNvPr id="0" name=""/>
        <dsp:cNvSpPr/>
      </dsp:nvSpPr>
      <dsp:spPr>
        <a:xfrm>
          <a:off x="0" y="1668"/>
          <a:ext cx="5211978" cy="1137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1. You can only be a famous artist if you are a white artist.  </a:t>
          </a:r>
        </a:p>
      </dsp:txBody>
      <dsp:txXfrm>
        <a:off x="0" y="1668"/>
        <a:ext cx="5211978" cy="1137654"/>
      </dsp:txXfrm>
    </dsp:sp>
    <dsp:sp modelId="{63DDABB2-429E-5E46-99E8-676C07446861}">
      <dsp:nvSpPr>
        <dsp:cNvPr id="0" name=""/>
        <dsp:cNvSpPr/>
      </dsp:nvSpPr>
      <dsp:spPr>
        <a:xfrm>
          <a:off x="0" y="1139322"/>
          <a:ext cx="5211978"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31BAA26-BE8F-D646-A6DB-A89C90DC13F7}">
      <dsp:nvSpPr>
        <dsp:cNvPr id="0" name=""/>
        <dsp:cNvSpPr/>
      </dsp:nvSpPr>
      <dsp:spPr>
        <a:xfrm>
          <a:off x="0" y="1139322"/>
          <a:ext cx="5211978" cy="1137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2. Minorities are a not good subject matter.</a:t>
          </a:r>
        </a:p>
      </dsp:txBody>
      <dsp:txXfrm>
        <a:off x="0" y="1139322"/>
        <a:ext cx="5211978" cy="1137654"/>
      </dsp:txXfrm>
    </dsp:sp>
    <dsp:sp modelId="{C0E26884-9CF8-F340-B0B8-073A9ECFAE81}">
      <dsp:nvSpPr>
        <dsp:cNvPr id="0" name=""/>
        <dsp:cNvSpPr/>
      </dsp:nvSpPr>
      <dsp:spPr>
        <a:xfrm>
          <a:off x="0" y="2276977"/>
          <a:ext cx="5211978"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84491B3-9BBA-9E43-9CDB-F08392AB7AE4}">
      <dsp:nvSpPr>
        <dsp:cNvPr id="0" name=""/>
        <dsp:cNvSpPr/>
      </dsp:nvSpPr>
      <dsp:spPr>
        <a:xfrm>
          <a:off x="0" y="2276977"/>
          <a:ext cx="5211978" cy="1137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3. If minority children want to make art, it must be by using western European techniques.</a:t>
          </a:r>
        </a:p>
      </dsp:txBody>
      <dsp:txXfrm>
        <a:off x="0" y="2276977"/>
        <a:ext cx="5211978" cy="1137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5FD78-CADD-EF48-B210-265BF2A768D7}">
      <dsp:nvSpPr>
        <dsp:cNvPr id="0" name=""/>
        <dsp:cNvSpPr/>
      </dsp:nvSpPr>
      <dsp:spPr>
        <a:xfrm>
          <a:off x="0" y="0"/>
          <a:ext cx="6551597" cy="0"/>
        </a:xfrm>
        <a:prstGeom prst="line">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F3901DE-216E-9C49-A5DB-21467EA99726}">
      <dsp:nvSpPr>
        <dsp:cNvPr id="0" name=""/>
        <dsp:cNvSpPr/>
      </dsp:nvSpPr>
      <dsp:spPr>
        <a:xfrm>
          <a:off x="0" y="0"/>
          <a:ext cx="6551597" cy="1708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Only showing works of art with European subject matter shows black children that they are not good enough to be found in works of art.</a:t>
          </a:r>
          <a:endParaRPr lang="en-US" sz="2600" kern="1200"/>
        </a:p>
      </dsp:txBody>
      <dsp:txXfrm>
        <a:off x="0" y="0"/>
        <a:ext cx="6551597" cy="1708149"/>
      </dsp:txXfrm>
    </dsp:sp>
    <dsp:sp modelId="{C32BDA38-E62F-3C49-8D1F-E7054D6C5DD9}">
      <dsp:nvSpPr>
        <dsp:cNvPr id="0" name=""/>
        <dsp:cNvSpPr/>
      </dsp:nvSpPr>
      <dsp:spPr>
        <a:xfrm>
          <a:off x="0" y="1708149"/>
          <a:ext cx="6551597" cy="0"/>
        </a:xfrm>
        <a:prstGeom prst="line">
          <a:avLst/>
        </a:prstGeom>
        <a:gradFill rotWithShape="0">
          <a:gsLst>
            <a:gs pos="0">
              <a:schemeClr val="dk2">
                <a:hueOff val="0"/>
                <a:satOff val="0"/>
                <a:lumOff val="0"/>
                <a:alphaOff val="0"/>
                <a:tint val="98000"/>
                <a:lumMod val="114000"/>
              </a:schemeClr>
            </a:gs>
            <a:gs pos="100000">
              <a:schemeClr val="dk2">
                <a:hueOff val="0"/>
                <a:satOff val="0"/>
                <a:lumOff val="0"/>
                <a:alphaOff val="0"/>
                <a:shade val="90000"/>
                <a:lumMod val="84000"/>
              </a:schemeClr>
            </a:gs>
          </a:gsLst>
          <a:lin ang="5400000" scaled="0"/>
        </a:gradFill>
        <a:ln w="9525" cap="rnd"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05707D3-B938-E042-A1DB-2D6D349DD22B}">
      <dsp:nvSpPr>
        <dsp:cNvPr id="0" name=""/>
        <dsp:cNvSpPr/>
      </dsp:nvSpPr>
      <dsp:spPr>
        <a:xfrm>
          <a:off x="0" y="1708149"/>
          <a:ext cx="6551597" cy="1708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This same idea forced itself into my mind because of the lack of exposure to black subject matter. </a:t>
          </a:r>
          <a:endParaRPr lang="en-US" sz="2600" kern="1200" dirty="0"/>
        </a:p>
      </dsp:txBody>
      <dsp:txXfrm>
        <a:off x="0" y="1708149"/>
        <a:ext cx="6551597" cy="1708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1FFEA-F2F7-6743-B6BD-91EC58519820}">
      <dsp:nvSpPr>
        <dsp:cNvPr id="0" name=""/>
        <dsp:cNvSpPr/>
      </dsp:nvSpPr>
      <dsp:spPr>
        <a:xfrm>
          <a:off x="440283" y="585"/>
          <a:ext cx="2627021" cy="157621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All students of the class learn about all the different kinds of artists in the world. </a:t>
          </a:r>
          <a:endParaRPr lang="en-US" sz="2000" kern="1200"/>
        </a:p>
      </dsp:txBody>
      <dsp:txXfrm>
        <a:off x="440283" y="585"/>
        <a:ext cx="2627021" cy="1576212"/>
      </dsp:txXfrm>
    </dsp:sp>
    <dsp:sp modelId="{D0143DA6-3403-C146-883C-3657DE4D795F}">
      <dsp:nvSpPr>
        <dsp:cNvPr id="0" name=""/>
        <dsp:cNvSpPr/>
      </dsp:nvSpPr>
      <dsp:spPr>
        <a:xfrm>
          <a:off x="3330007" y="585"/>
          <a:ext cx="2627021" cy="1576212"/>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All children feel represented equally</a:t>
          </a:r>
          <a:endParaRPr lang="en-US" sz="2000" kern="1200"/>
        </a:p>
      </dsp:txBody>
      <dsp:txXfrm>
        <a:off x="3330007" y="585"/>
        <a:ext cx="2627021" cy="1576212"/>
      </dsp:txXfrm>
    </dsp:sp>
    <dsp:sp modelId="{6BD59023-62B9-BC48-BE99-7D7BD0E7C396}">
      <dsp:nvSpPr>
        <dsp:cNvPr id="0" name=""/>
        <dsp:cNvSpPr/>
      </dsp:nvSpPr>
      <dsp:spPr>
        <a:xfrm>
          <a:off x="440283" y="1839501"/>
          <a:ext cx="2627021" cy="1576212"/>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No child feels left behind or unwelcomed</a:t>
          </a:r>
          <a:endParaRPr lang="en-US" sz="2000" kern="1200"/>
        </a:p>
      </dsp:txBody>
      <dsp:txXfrm>
        <a:off x="440283" y="1839501"/>
        <a:ext cx="2627021" cy="1576212"/>
      </dsp:txXfrm>
    </dsp:sp>
    <dsp:sp modelId="{EED161AA-F828-BC46-B8E8-5C58DF8DF0D2}">
      <dsp:nvSpPr>
        <dsp:cNvPr id="0" name=""/>
        <dsp:cNvSpPr/>
      </dsp:nvSpPr>
      <dsp:spPr>
        <a:xfrm>
          <a:off x="3330007" y="1839501"/>
          <a:ext cx="2627021" cy="1576212"/>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Inspiration that comes from all around the world and all types of cultures </a:t>
          </a:r>
          <a:endParaRPr lang="en-US" sz="2000" kern="1200"/>
        </a:p>
      </dsp:txBody>
      <dsp:txXfrm>
        <a:off x="3330007" y="1839501"/>
        <a:ext cx="2627021" cy="15762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604F1-F258-DB47-8E67-0E897A7F5FCB}" type="datetimeFigureOut">
              <a:rPr lang="en-US" smtClean="0"/>
              <a:t>3/27/2021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DB326-D80A-9F44-ACEB-794E0A96E404}" type="slidenum">
              <a:rPr lang="en-US" smtClean="0"/>
              <a:t>‹#›</a:t>
            </a:fld>
            <a:endParaRPr lang="en-US"/>
          </a:p>
        </p:txBody>
      </p:sp>
    </p:spTree>
    <p:extLst>
      <p:ext uri="{BB962C8B-B14F-4D97-AF65-F5344CB8AC3E}">
        <p14:creationId xmlns:p14="http://schemas.microsoft.com/office/powerpoint/2010/main" val="15764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1</a:t>
            </a:fld>
            <a:endParaRPr lang="en-US"/>
          </a:p>
        </p:txBody>
      </p:sp>
    </p:spTree>
    <p:extLst>
      <p:ext uri="{BB962C8B-B14F-4D97-AF65-F5344CB8AC3E}">
        <p14:creationId xmlns:p14="http://schemas.microsoft.com/office/powerpoint/2010/main" val="223676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point goes along with the last point a lot because it basically teaches children that there is only one way of painting and it must include typical western European styles that African-American art does not hold. </a:t>
            </a:r>
          </a:p>
          <a:p>
            <a:r>
              <a:rPr lang="en-US" dirty="0"/>
              <a:t>By teaching black children about black artists, again, will show them that there are different styles of art that we can make and there is no one answer in art. Not only does it benefit black children, but it benefits all children because not all white children want to create Western European styled art as well. </a:t>
            </a:r>
          </a:p>
        </p:txBody>
      </p:sp>
      <p:sp>
        <p:nvSpPr>
          <p:cNvPr id="4" name="Slide Number Placeholder 3"/>
          <p:cNvSpPr>
            <a:spLocks noGrp="1"/>
          </p:cNvSpPr>
          <p:nvPr>
            <p:ph type="sldNum" sz="quarter" idx="5"/>
          </p:nvPr>
        </p:nvSpPr>
        <p:spPr/>
        <p:txBody>
          <a:bodyPr/>
          <a:lstStyle/>
          <a:p>
            <a:fld id="{1DBDB326-D80A-9F44-ACEB-794E0A96E404}" type="slidenum">
              <a:rPr lang="en-US" smtClean="0"/>
              <a:t>10</a:t>
            </a:fld>
            <a:endParaRPr lang="en-US"/>
          </a:p>
        </p:txBody>
      </p:sp>
    </p:spTree>
    <p:extLst>
      <p:ext uri="{BB962C8B-B14F-4D97-AF65-F5344CB8AC3E}">
        <p14:creationId xmlns:p14="http://schemas.microsoft.com/office/powerpoint/2010/main" val="223812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few slides are going to be examples of my artwork before I found my own interests. The timeframe of these works range from high school to sophomore year of college. </a:t>
            </a:r>
          </a:p>
        </p:txBody>
      </p:sp>
      <p:sp>
        <p:nvSpPr>
          <p:cNvPr id="4" name="Slide Number Placeholder 3"/>
          <p:cNvSpPr>
            <a:spLocks noGrp="1"/>
          </p:cNvSpPr>
          <p:nvPr>
            <p:ph type="sldNum" sz="quarter" idx="5"/>
          </p:nvPr>
        </p:nvSpPr>
        <p:spPr/>
        <p:txBody>
          <a:bodyPr/>
          <a:lstStyle/>
          <a:p>
            <a:fld id="{1DBDB326-D80A-9F44-ACEB-794E0A96E404}" type="slidenum">
              <a:rPr lang="en-US" smtClean="0"/>
              <a:t>11</a:t>
            </a:fld>
            <a:endParaRPr lang="en-US"/>
          </a:p>
        </p:txBody>
      </p:sp>
    </p:spTree>
    <p:extLst>
      <p:ext uri="{BB962C8B-B14F-4D97-AF65-F5344CB8AC3E}">
        <p14:creationId xmlns:p14="http://schemas.microsoft.com/office/powerpoint/2010/main" val="335719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by these three examples, I found myself never finishing any of my pieces of art and always becoming uninterested and detached. My subject matter consisted of only European models and never people that looked like myself. </a:t>
            </a:r>
          </a:p>
          <a:p>
            <a:r>
              <a:rPr lang="en-US" dirty="0"/>
              <a:t>I found that there is nothing that attach me to these works because there were no similarities between the work of art and myself, nothing I could connect with.  As I stated before this is such a huge problem because it takes artist like myself and pushes them away from the community because they feel as though it is themselves that is the problem. I felt like I couldn’t finish my artwork because I was just not a good enough artist and that it was just too hard for me. I saw the artists around me that were predominantly white, and I noticed there are prospered in ways that mine never could. </a:t>
            </a:r>
          </a:p>
          <a:p>
            <a:r>
              <a:rPr lang="en-US" dirty="0"/>
              <a:t>For a certain moment by walked away from visual arts and distanced myself from the art community in a way of giving up because I felt like I was just not talented enough to be involved. </a:t>
            </a:r>
          </a:p>
        </p:txBody>
      </p:sp>
      <p:sp>
        <p:nvSpPr>
          <p:cNvPr id="4" name="Slide Number Placeholder 3"/>
          <p:cNvSpPr>
            <a:spLocks noGrp="1"/>
          </p:cNvSpPr>
          <p:nvPr>
            <p:ph type="sldNum" sz="quarter" idx="5"/>
          </p:nvPr>
        </p:nvSpPr>
        <p:spPr/>
        <p:txBody>
          <a:bodyPr/>
          <a:lstStyle/>
          <a:p>
            <a:fld id="{1DBDB326-D80A-9F44-ACEB-794E0A96E404}" type="slidenum">
              <a:rPr lang="en-US" smtClean="0"/>
              <a:t>12</a:t>
            </a:fld>
            <a:endParaRPr lang="en-US"/>
          </a:p>
        </p:txBody>
      </p:sp>
    </p:spTree>
    <p:extLst>
      <p:ext uri="{BB962C8B-B14F-4D97-AF65-F5344CB8AC3E}">
        <p14:creationId xmlns:p14="http://schemas.microsoft.com/office/powerpoint/2010/main" val="93092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high school years, I begin to get closer to art again and find my own path through social media. Although I enjoyed making these pieces, I found that I was still very disconnected to the work and I was never fully satisfied with the result. </a:t>
            </a:r>
          </a:p>
          <a:p>
            <a:r>
              <a:rPr lang="en-US" dirty="0"/>
              <a:t>These select few were the ones I chose because they were finished completely. I had the same problem I had before with finishing my works, so it was very hard to find paintings that I made that had the canvas completely covered. I found myself discovering meaning through works of art, for example, the first piece talks about religion. I wanted to convey that demons can wear masks and pretend to be people butt underneath their evil. The second one wanted to convey beauty within “ugliness”. I wanted to show how societies meaning of beauty can still be art. Sadly, I was just touching the surface with this idea because I could never connect us with African-Americans being art too. Lastly the third paining was me trying to convey the idea of people being insincere with their emotions, in a way, wearing a mask.</a:t>
            </a:r>
          </a:p>
          <a:p>
            <a:r>
              <a:rPr lang="en-US" dirty="0"/>
              <a:t>As you can see, I was able to form ideas behind my art, but I still wasn’t satisfied because I didn’t feel connected to any of these works. </a:t>
            </a:r>
          </a:p>
          <a:p>
            <a:endParaRPr lang="en-US" dirty="0"/>
          </a:p>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13</a:t>
            </a:fld>
            <a:endParaRPr lang="en-US"/>
          </a:p>
        </p:txBody>
      </p:sp>
    </p:spTree>
    <p:extLst>
      <p:ext uri="{BB962C8B-B14F-4D97-AF65-F5344CB8AC3E}">
        <p14:creationId xmlns:p14="http://schemas.microsoft.com/office/powerpoint/2010/main" val="387228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Art progressed tremendously in my freshman and sophomore year at bowling green university. </a:t>
            </a:r>
          </a:p>
          <a:p>
            <a:r>
              <a:rPr lang="en-US" dirty="0"/>
              <a:t>At this point in my life, I was learning more about technique and how to do things in visual arts that I have not learned before. </a:t>
            </a:r>
          </a:p>
          <a:p>
            <a:r>
              <a:rPr lang="en-US" dirty="0"/>
              <a:t>I was learning more about different artists that I haven't yet heard of but unfortunately the same curriculum problem persisted. </a:t>
            </a:r>
          </a:p>
          <a:p>
            <a:r>
              <a:rPr lang="en-US" dirty="0"/>
              <a:t>The standard of learning had still not changed. Instead of learning about a diverse set of artists, the first set of art history classes taught to students is only European artwork. </a:t>
            </a:r>
          </a:p>
          <a:p>
            <a:r>
              <a:rPr lang="en-US" dirty="0"/>
              <a:t>This same problem continued to trouble me and push me away from visual arts because I felt like an outcast.</a:t>
            </a:r>
          </a:p>
          <a:p>
            <a:r>
              <a:rPr lang="en-US" dirty="0"/>
              <a:t> I felt like I was somewhere I did not belong.</a:t>
            </a:r>
          </a:p>
          <a:p>
            <a:r>
              <a:rPr lang="en-US" dirty="0"/>
              <a:t> It is so hard to go through life continuing to believe that you and your racial community are not included in the standard. If you want to learn about black art history, you can, but it is a side course, but you must learn about European history. The problem is that it is required for everyone to learn about one and not the other. This shows black students that their history is not nearly as important or beneficial to learn about. </a:t>
            </a:r>
          </a:p>
        </p:txBody>
      </p:sp>
      <p:sp>
        <p:nvSpPr>
          <p:cNvPr id="4" name="Slide Number Placeholder 3"/>
          <p:cNvSpPr>
            <a:spLocks noGrp="1"/>
          </p:cNvSpPr>
          <p:nvPr>
            <p:ph type="sldNum" sz="quarter" idx="5"/>
          </p:nvPr>
        </p:nvSpPr>
        <p:spPr/>
        <p:txBody>
          <a:bodyPr/>
          <a:lstStyle/>
          <a:p>
            <a:fld id="{1DBDB326-D80A-9F44-ACEB-794E0A96E404}" type="slidenum">
              <a:rPr lang="en-US" smtClean="0"/>
              <a:t>14</a:t>
            </a:fld>
            <a:endParaRPr lang="en-US"/>
          </a:p>
        </p:txBody>
      </p:sp>
    </p:spTree>
    <p:extLst>
      <p:ext uri="{BB962C8B-B14F-4D97-AF65-F5344CB8AC3E}">
        <p14:creationId xmlns:p14="http://schemas.microsoft.com/office/powerpoint/2010/main" val="303402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when only European techniques are taught to students of color, our education is hurt. </a:t>
            </a:r>
          </a:p>
          <a:p>
            <a:r>
              <a:rPr lang="en-US" dirty="0"/>
              <a:t>I was never taught how to properly make skin colors that I could use for my own skin because of this issue. I was never able to learn in the same way my peers were learning, and I found myself having to figure things out in my own way. </a:t>
            </a:r>
          </a:p>
          <a:p>
            <a:r>
              <a:rPr lang="en-US" dirty="0"/>
              <a:t>It is very hard to for students or color to go about learning in a non diverse curriculum. The education system needs to be more inclusive to help produce better artists of all races. </a:t>
            </a:r>
          </a:p>
        </p:txBody>
      </p:sp>
      <p:sp>
        <p:nvSpPr>
          <p:cNvPr id="4" name="Slide Number Placeholder 3"/>
          <p:cNvSpPr>
            <a:spLocks noGrp="1"/>
          </p:cNvSpPr>
          <p:nvPr>
            <p:ph type="sldNum" sz="quarter" idx="5"/>
          </p:nvPr>
        </p:nvSpPr>
        <p:spPr/>
        <p:txBody>
          <a:bodyPr/>
          <a:lstStyle/>
          <a:p>
            <a:fld id="{1DBDB326-D80A-9F44-ACEB-794E0A96E404}" type="slidenum">
              <a:rPr lang="en-US" smtClean="0"/>
              <a:t>15</a:t>
            </a:fld>
            <a:endParaRPr lang="en-US"/>
          </a:p>
        </p:txBody>
      </p:sp>
    </p:spTree>
    <p:extLst>
      <p:ext uri="{BB962C8B-B14F-4D97-AF65-F5344CB8AC3E}">
        <p14:creationId xmlns:p14="http://schemas.microsoft.com/office/powerpoint/2010/main" val="1893803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16</a:t>
            </a:fld>
            <a:endParaRPr lang="en-US"/>
          </a:p>
        </p:txBody>
      </p:sp>
    </p:spTree>
    <p:extLst>
      <p:ext uri="{BB962C8B-B14F-4D97-AF65-F5344CB8AC3E}">
        <p14:creationId xmlns:p14="http://schemas.microsoft.com/office/powerpoint/2010/main" val="185643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artist in this picture is Gerald Lovell. Gerald Lovell is a young artist in Atlanta Georgia who focuses mainly on African-American representation and impasto like painting. </a:t>
            </a:r>
          </a:p>
          <a:p>
            <a:r>
              <a:rPr lang="en-US" dirty="0"/>
              <a:t>I share a lot of common ground with Gerald Lovell considering he is Puerto Rican and African-American and I am Mexican American and African American. We have a lot of the same interests when it comes to content in subject matter within our artwork. </a:t>
            </a:r>
          </a:p>
          <a:p>
            <a:r>
              <a:rPr lang="en-US" dirty="0"/>
              <a:t>I discovered Gerald Lovell in my second semester of my sophomore year in the contemporary concepts in painting course. My  professor Mille Guldbeck decided that our class should do a master copy. </a:t>
            </a:r>
          </a:p>
        </p:txBody>
      </p:sp>
      <p:sp>
        <p:nvSpPr>
          <p:cNvPr id="4" name="Slide Number Placeholder 3"/>
          <p:cNvSpPr>
            <a:spLocks noGrp="1"/>
          </p:cNvSpPr>
          <p:nvPr>
            <p:ph type="sldNum" sz="quarter" idx="5"/>
          </p:nvPr>
        </p:nvSpPr>
        <p:spPr/>
        <p:txBody>
          <a:bodyPr/>
          <a:lstStyle/>
          <a:p>
            <a:fld id="{1DBDB326-D80A-9F44-ACEB-794E0A96E404}" type="slidenum">
              <a:rPr lang="en-US" smtClean="0"/>
              <a:t>17</a:t>
            </a:fld>
            <a:endParaRPr lang="en-US"/>
          </a:p>
        </p:txBody>
      </p:sp>
    </p:spTree>
    <p:extLst>
      <p:ext uri="{BB962C8B-B14F-4D97-AF65-F5344CB8AC3E}">
        <p14:creationId xmlns:p14="http://schemas.microsoft.com/office/powerpoint/2010/main" val="1301893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assignment required that we pick an artist from the provided selection and we do our own take on their paintings. This means that we do not copy their work completely, but we take certain aspects of the painting and we use those in our own paintings but with our own subjects. </a:t>
            </a:r>
          </a:p>
          <a:p>
            <a:r>
              <a:rPr lang="en-US" dirty="0"/>
              <a:t>I am so very thankful that my professor decided to give her students a diverse set of artists that we could choose from instead of picking only western European artists. Of course, I would be able to do the assignment if she were to use only European artists but like I’ve stated, I would not feel a certain connection to my work. </a:t>
            </a:r>
          </a:p>
          <a:p>
            <a:r>
              <a:rPr lang="en-US" dirty="0"/>
              <a:t>When I saw Gerald Lovell’s name as one of the artists and I looked into him more I immediately was inspired. This was my first time ever being provided with a black artist in my entire life by a teacher and it changed my life completely. Even though this sounds a little overdramatic, I can’t even put into words how thankful I am to Mille and I can say wholeheartedly that she how to make me into the artist I am today, and the artist I will be in the future. </a:t>
            </a:r>
          </a:p>
          <a:p>
            <a:r>
              <a:rPr lang="en-US" dirty="0"/>
              <a:t>The reason I mention this is because I want to emphasize how important a teacher's influence is on their students.</a:t>
            </a:r>
          </a:p>
        </p:txBody>
      </p:sp>
      <p:sp>
        <p:nvSpPr>
          <p:cNvPr id="4" name="Slide Number Placeholder 3"/>
          <p:cNvSpPr>
            <a:spLocks noGrp="1"/>
          </p:cNvSpPr>
          <p:nvPr>
            <p:ph type="sldNum" sz="quarter" idx="5"/>
          </p:nvPr>
        </p:nvSpPr>
        <p:spPr/>
        <p:txBody>
          <a:bodyPr/>
          <a:lstStyle/>
          <a:p>
            <a:fld id="{1DBDB326-D80A-9F44-ACEB-794E0A96E404}" type="slidenum">
              <a:rPr lang="en-US" smtClean="0"/>
              <a:t>18</a:t>
            </a:fld>
            <a:endParaRPr lang="en-US"/>
          </a:p>
        </p:txBody>
      </p:sp>
    </p:spTree>
    <p:extLst>
      <p:ext uri="{BB962C8B-B14F-4D97-AF65-F5344CB8AC3E}">
        <p14:creationId xmlns:p14="http://schemas.microsoft.com/office/powerpoint/2010/main" val="1069093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professor, and at the time, faculty advisor Mille Guldbeck continuously worked with me every day whether it was in class or scheduling meeting times out of class to help me with this painting. </a:t>
            </a:r>
          </a:p>
          <a:p>
            <a:r>
              <a:rPr lang="en-US" dirty="0"/>
              <a:t>Mille gave me a safe space in the classroom to speak about race comfortably and without judgment.</a:t>
            </a:r>
          </a:p>
          <a:p>
            <a:r>
              <a:rPr lang="en-US" dirty="0"/>
              <a:t>She allowed me to finally feel welcomed into the art community and gave me lot of inspiration to help me express myself for who I was. </a:t>
            </a:r>
          </a:p>
          <a:p>
            <a:r>
              <a:rPr lang="en-US" dirty="0"/>
              <a:t>This step in my life allowed me to find my own style and techniques. It allowed me to develop into an artist and I could physically see the improvement in my work and mentally within my own confidence and sense of belonging. </a:t>
            </a:r>
          </a:p>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19</a:t>
            </a:fld>
            <a:endParaRPr lang="en-US"/>
          </a:p>
        </p:txBody>
      </p:sp>
    </p:spTree>
    <p:extLst>
      <p:ext uri="{BB962C8B-B14F-4D97-AF65-F5344CB8AC3E}">
        <p14:creationId xmlns:p14="http://schemas.microsoft.com/office/powerpoint/2010/main" val="400961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email </a:t>
            </a:r>
          </a:p>
        </p:txBody>
      </p:sp>
      <p:sp>
        <p:nvSpPr>
          <p:cNvPr id="4" name="Slide Number Placeholder 3"/>
          <p:cNvSpPr>
            <a:spLocks noGrp="1"/>
          </p:cNvSpPr>
          <p:nvPr>
            <p:ph type="sldNum" sz="quarter" idx="5"/>
          </p:nvPr>
        </p:nvSpPr>
        <p:spPr/>
        <p:txBody>
          <a:bodyPr/>
          <a:lstStyle/>
          <a:p>
            <a:fld id="{1DBDB326-D80A-9F44-ACEB-794E0A96E404}" type="slidenum">
              <a:rPr lang="en-US" smtClean="0"/>
              <a:t>2</a:t>
            </a:fld>
            <a:endParaRPr lang="en-US"/>
          </a:p>
        </p:txBody>
      </p:sp>
    </p:spTree>
    <p:extLst>
      <p:ext uri="{BB962C8B-B14F-4D97-AF65-F5344CB8AC3E}">
        <p14:creationId xmlns:p14="http://schemas.microsoft.com/office/powerpoint/2010/main" val="295519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 very important for representation to be shown to all students. Like a little girl seeing princesses that look the same as her and share her same pigment, or little black boys seeing a superhero that looks just like him, all people deserve to be inspired. Especially African Americans who are often ignored when it comes to seeing people like them in positions of power or authority. </a:t>
            </a:r>
          </a:p>
          <a:p>
            <a:r>
              <a:rPr lang="en-US" dirty="0"/>
              <a:t>Seeing people that look just like us doing the things that we want to do proves to us that we can make it. I went from never seeing a black artist making it in the world to seeing someone that looked just like me doing the things that I wanted to do in life. This part of my life changed me immensely</a:t>
            </a:r>
          </a:p>
        </p:txBody>
      </p:sp>
      <p:sp>
        <p:nvSpPr>
          <p:cNvPr id="4" name="Slide Number Placeholder 3"/>
          <p:cNvSpPr>
            <a:spLocks noGrp="1"/>
          </p:cNvSpPr>
          <p:nvPr>
            <p:ph type="sldNum" sz="quarter" idx="5"/>
          </p:nvPr>
        </p:nvSpPr>
        <p:spPr/>
        <p:txBody>
          <a:bodyPr/>
          <a:lstStyle/>
          <a:p>
            <a:fld id="{1DBDB326-D80A-9F44-ACEB-794E0A96E404}" type="slidenum">
              <a:rPr lang="en-US" smtClean="0"/>
              <a:t>20</a:t>
            </a:fld>
            <a:endParaRPr lang="en-US"/>
          </a:p>
        </p:txBody>
      </p:sp>
    </p:spTree>
    <p:extLst>
      <p:ext uri="{BB962C8B-B14F-4D97-AF65-F5344CB8AC3E}">
        <p14:creationId xmlns:p14="http://schemas.microsoft.com/office/powerpoint/2010/main" val="105242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shift in my life, I was able to discover my talent. </a:t>
            </a:r>
          </a:p>
          <a:p>
            <a:r>
              <a:rPr lang="en-US" dirty="0"/>
              <a:t>It’s amazing how much I improved just based on feeling more confidence and finding my own path in visual arts.</a:t>
            </a:r>
          </a:p>
          <a:p>
            <a:r>
              <a:rPr lang="en-US" dirty="0"/>
              <a:t>Here are some more works of mine that show African-Americans within art. They are displayed as beautiful and worthy of being exactly where they are. They are the main focus; they show confidence within themselves which is exactly what I was striving for. </a:t>
            </a:r>
          </a:p>
        </p:txBody>
      </p:sp>
      <p:sp>
        <p:nvSpPr>
          <p:cNvPr id="4" name="Slide Number Placeholder 3"/>
          <p:cNvSpPr>
            <a:spLocks noGrp="1"/>
          </p:cNvSpPr>
          <p:nvPr>
            <p:ph type="sldNum" sz="quarter" idx="5"/>
          </p:nvPr>
        </p:nvSpPr>
        <p:spPr/>
        <p:txBody>
          <a:bodyPr/>
          <a:lstStyle/>
          <a:p>
            <a:fld id="{1DBDB326-D80A-9F44-ACEB-794E0A96E404}" type="slidenum">
              <a:rPr lang="en-US" smtClean="0"/>
              <a:t>21</a:t>
            </a:fld>
            <a:endParaRPr lang="en-US"/>
          </a:p>
        </p:txBody>
      </p:sp>
    </p:spTree>
    <p:extLst>
      <p:ext uri="{BB962C8B-B14F-4D97-AF65-F5344CB8AC3E}">
        <p14:creationId xmlns:p14="http://schemas.microsoft.com/office/powerpoint/2010/main" val="10443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22</a:t>
            </a:fld>
            <a:endParaRPr lang="en-US"/>
          </a:p>
        </p:txBody>
      </p:sp>
    </p:spTree>
    <p:extLst>
      <p:ext uri="{BB962C8B-B14F-4D97-AF65-F5344CB8AC3E}">
        <p14:creationId xmlns:p14="http://schemas.microsoft.com/office/powerpoint/2010/main" val="2140766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my professor, Mille Guldbeck, introduced me to the artist Kerry James Marshall, my eyes were opened completely to the idea that I was not the only black artist out there that suffered from western European standards pushed upon black people. </a:t>
            </a:r>
          </a:p>
          <a:p>
            <a:r>
              <a:rPr lang="en-US" dirty="0"/>
              <a:t>Like Kerry James Marshall, I was able to step out of these ideas and into my own style of art that involved a lot of black subject matter.</a:t>
            </a:r>
          </a:p>
          <a:p>
            <a:r>
              <a:rPr lang="en-US" dirty="0"/>
              <a:t>A lot of KJM’s art is mainly focused on black history, living and economic status. </a:t>
            </a:r>
          </a:p>
          <a:p>
            <a:r>
              <a:rPr lang="en-US" dirty="0"/>
              <a:t>I am very inspired by his work because its exactly the type of interest I have. I think all students should know about KJM and teachers should look into adding him into their art lessons and or art history lessons. His art deals with African American struggles as </a:t>
            </a:r>
            <a:r>
              <a:rPr lang="en-US" dirty="0" err="1"/>
              <a:t>wll</a:t>
            </a:r>
            <a:r>
              <a:rPr lang="en-US" dirty="0"/>
              <a:t> as praises African American beauty and strength. He will inspire many in his life and after. </a:t>
            </a:r>
          </a:p>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23</a:t>
            </a:fld>
            <a:endParaRPr lang="en-US"/>
          </a:p>
        </p:txBody>
      </p:sp>
    </p:spTree>
    <p:extLst>
      <p:ext uri="{BB962C8B-B14F-4D97-AF65-F5344CB8AC3E}">
        <p14:creationId xmlns:p14="http://schemas.microsoft.com/office/powerpoint/2010/main" val="40101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learned a lot in my life about education, race and inclusion from having to go through it all as a child and young adult. </a:t>
            </a:r>
          </a:p>
          <a:p>
            <a:r>
              <a:rPr lang="en-US" dirty="0"/>
              <a:t>From my growth as an artist, I can say that the biggest thing that helped me the most was and a good professor who is available for you and makes you feel included. </a:t>
            </a:r>
          </a:p>
          <a:p>
            <a:r>
              <a:rPr lang="en-US" dirty="0"/>
              <a:t>Through my own teaching as a future art educator, I want to focus on how I can improve the classroom for all students. I know how hard it is to feel uninvolved in most aspects of school, so I want to do my best to make sure I eliminate that in my future classroom. There are some ways I can actively change this situation for the better. </a:t>
            </a:r>
          </a:p>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24</a:t>
            </a:fld>
            <a:endParaRPr lang="en-US"/>
          </a:p>
        </p:txBody>
      </p:sp>
    </p:spTree>
    <p:extLst>
      <p:ext uri="{BB962C8B-B14F-4D97-AF65-F5344CB8AC3E}">
        <p14:creationId xmlns:p14="http://schemas.microsoft.com/office/powerpoint/2010/main" val="61824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25</a:t>
            </a:fld>
            <a:endParaRPr lang="en-US"/>
          </a:p>
        </p:txBody>
      </p:sp>
    </p:spTree>
    <p:extLst>
      <p:ext uri="{BB962C8B-B14F-4D97-AF65-F5344CB8AC3E}">
        <p14:creationId xmlns:p14="http://schemas.microsoft.com/office/powerpoint/2010/main" val="278880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26</a:t>
            </a:fld>
            <a:endParaRPr lang="en-US"/>
          </a:p>
        </p:txBody>
      </p:sp>
    </p:spTree>
    <p:extLst>
      <p:ext uri="{BB962C8B-B14F-4D97-AF65-F5344CB8AC3E}">
        <p14:creationId xmlns:p14="http://schemas.microsoft.com/office/powerpoint/2010/main" val="3703097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strive for the upmost equality, which means that I want all my students to be taught the same things. </a:t>
            </a:r>
          </a:p>
          <a:p>
            <a:r>
              <a:rPr lang="en-US" dirty="0"/>
              <a:t>Teaching a child how to make all types of skin tones is only the beginning of this situation. I use this as more of an example because it stands for something way more important. A sense of belonging. </a:t>
            </a:r>
          </a:p>
          <a:p>
            <a:r>
              <a:rPr lang="en-US" dirty="0"/>
              <a:t>As I stated previously, I struggled with this very issue because I was never taught how to make my own shade of brown in art school until I was twenty years old. </a:t>
            </a:r>
          </a:p>
          <a:p>
            <a:r>
              <a:rPr lang="en-US" dirty="0"/>
              <a:t>Even if it seems like a simple problem, it just goes to show how many black art students are overlooked and ignored.</a:t>
            </a:r>
          </a:p>
          <a:p>
            <a:r>
              <a:rPr lang="en-US" dirty="0"/>
              <a:t>Inclusivity means so much for children. Like my professor Mille, I will strive to make time for every student. Making the environment a safe space. </a:t>
            </a:r>
          </a:p>
        </p:txBody>
      </p:sp>
      <p:sp>
        <p:nvSpPr>
          <p:cNvPr id="4" name="Slide Number Placeholder 3"/>
          <p:cNvSpPr>
            <a:spLocks noGrp="1"/>
          </p:cNvSpPr>
          <p:nvPr>
            <p:ph type="sldNum" sz="quarter" idx="5"/>
          </p:nvPr>
        </p:nvSpPr>
        <p:spPr/>
        <p:txBody>
          <a:bodyPr/>
          <a:lstStyle/>
          <a:p>
            <a:fld id="{1DBDB326-D80A-9F44-ACEB-794E0A96E404}" type="slidenum">
              <a:rPr lang="en-US" smtClean="0"/>
              <a:t>27</a:t>
            </a:fld>
            <a:endParaRPr lang="en-US"/>
          </a:p>
        </p:txBody>
      </p:sp>
    </p:spTree>
    <p:extLst>
      <p:ext uri="{BB962C8B-B14F-4D97-AF65-F5344CB8AC3E}">
        <p14:creationId xmlns:p14="http://schemas.microsoft.com/office/powerpoint/2010/main" val="18084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Lastly, we need to ensure that American public schools and colleges hire more people of color. </a:t>
            </a:r>
          </a:p>
          <a:p>
            <a:r>
              <a:rPr lang="en-US" b="0" dirty="0"/>
              <a:t>This last one seems to be out of my control, but it truly is not. </a:t>
            </a:r>
          </a:p>
          <a:p>
            <a:r>
              <a:rPr lang="en-US" b="0" dirty="0"/>
              <a:t>I can push to inform all people of this problem and work hard to change it. Raising awareness is key to solving many issues. </a:t>
            </a:r>
          </a:p>
          <a:p>
            <a:r>
              <a:rPr lang="en-US" b="0" dirty="0"/>
              <a:t>There is power in numbers and if I can use my voice to shed light on injustice, I will. </a:t>
            </a:r>
          </a:p>
          <a:p>
            <a:r>
              <a:rPr lang="en-US" b="0" dirty="0"/>
              <a:t>This is a statistic from the National Center for Education Statistics. It is the </a:t>
            </a:r>
            <a:r>
              <a:rPr lang="en-US" sz="1200" b="0" i="0" u="none" strike="noStrike" kern="1200" dirty="0">
                <a:solidFill>
                  <a:schemeClr val="tx1"/>
                </a:solidFill>
                <a:effectLst/>
                <a:latin typeface="+mn-lt"/>
                <a:ea typeface="+mn-ea"/>
                <a:cs typeface="+mn-cs"/>
              </a:rPr>
              <a:t>Percentage distribution of teachers in public elementary and secondary schools, by race/ethnicity: School years 2003–04 and 2015–16.</a:t>
            </a:r>
          </a:p>
          <a:p>
            <a:r>
              <a:rPr lang="en-US" sz="1200" b="0" i="0" u="none" strike="noStrike" kern="1200" dirty="0">
                <a:solidFill>
                  <a:schemeClr val="tx1"/>
                </a:solidFill>
                <a:effectLst/>
                <a:latin typeface="+mn-lt"/>
                <a:ea typeface="+mn-ea"/>
                <a:cs typeface="+mn-cs"/>
              </a:rPr>
              <a:t>It shows the unequal spread of teachers throughout the country starting from 2003-4 school year and comparing that to the 2015-16 school year. As you can see, it proves that not much has changed at all.</a:t>
            </a:r>
          </a:p>
          <a:p>
            <a:r>
              <a:rPr lang="en-US" sz="1200" b="0" i="0" u="none" strike="noStrike" kern="1200" dirty="0">
                <a:solidFill>
                  <a:schemeClr val="tx1"/>
                </a:solidFill>
                <a:effectLst/>
                <a:latin typeface="+mn-lt"/>
                <a:ea typeface="+mn-ea"/>
                <a:cs typeface="+mn-cs"/>
              </a:rPr>
              <a:t>There is a drastic shift from white to black teachers. Students need to have more teachers of all races. This shows students that they can have jobs like that one day, it shows them people that look like them in positions of power and it allows teachers to be able to relate to a student. </a:t>
            </a:r>
          </a:p>
          <a:p>
            <a:r>
              <a:rPr lang="en-US" sz="1200" b="0" i="0" u="none" strike="noStrike" kern="1200" dirty="0">
                <a:solidFill>
                  <a:schemeClr val="tx1"/>
                </a:solidFill>
                <a:effectLst/>
                <a:latin typeface="+mn-lt"/>
                <a:ea typeface="+mn-ea"/>
                <a:cs typeface="+mn-cs"/>
              </a:rPr>
              <a:t>Because I went through a lot of </a:t>
            </a:r>
            <a:r>
              <a:rPr lang="en-US" sz="1200" b="0" i="0" u="none" strike="noStrike" kern="1200" dirty="0" err="1">
                <a:solidFill>
                  <a:schemeClr val="tx1"/>
                </a:solidFill>
                <a:effectLst/>
                <a:latin typeface="+mn-lt"/>
                <a:ea typeface="+mn-ea"/>
                <a:cs typeface="+mn-cs"/>
              </a:rPr>
              <a:t>inquality</a:t>
            </a:r>
            <a:r>
              <a:rPr lang="en-US" sz="1200" b="0" i="0" u="none" strike="noStrike" kern="1200" dirty="0">
                <a:solidFill>
                  <a:schemeClr val="tx1"/>
                </a:solidFill>
                <a:effectLst/>
                <a:latin typeface="+mn-lt"/>
                <a:ea typeface="+mn-ea"/>
                <a:cs typeface="+mn-cs"/>
              </a:rPr>
              <a:t> because I was a black student, I understood how that made me feel and hurt me. I am able to use what I learned to relate to future black students and end the cycle of inequality. </a:t>
            </a:r>
          </a:p>
          <a:p>
            <a:r>
              <a:rPr lang="en-US" sz="1200" b="0" i="0" u="sng" strike="noStrike" kern="1200" dirty="0">
                <a:solidFill>
                  <a:schemeClr val="tx1"/>
                </a:solidFill>
                <a:effectLst/>
                <a:latin typeface="+mn-lt"/>
                <a:ea typeface="+mn-ea"/>
                <a:cs typeface="+mn-cs"/>
              </a:rPr>
              <a:t>Inequality instead of </a:t>
            </a:r>
            <a:r>
              <a:rPr lang="en-US" sz="1200" b="0" i="0" u="sng" strike="noStrike" kern="1200" dirty="0" err="1">
                <a:solidFill>
                  <a:schemeClr val="tx1"/>
                </a:solidFill>
                <a:effectLst/>
                <a:latin typeface="+mn-lt"/>
                <a:ea typeface="+mn-ea"/>
                <a:cs typeface="+mn-cs"/>
              </a:rPr>
              <a:t>injustitce</a:t>
            </a:r>
            <a:endParaRPr lang="en-US" b="0" u="sng" dirty="0"/>
          </a:p>
        </p:txBody>
      </p:sp>
      <p:sp>
        <p:nvSpPr>
          <p:cNvPr id="4" name="Slide Number Placeholder 3"/>
          <p:cNvSpPr>
            <a:spLocks noGrp="1"/>
          </p:cNvSpPr>
          <p:nvPr>
            <p:ph type="sldNum" sz="quarter" idx="5"/>
          </p:nvPr>
        </p:nvSpPr>
        <p:spPr/>
        <p:txBody>
          <a:bodyPr/>
          <a:lstStyle/>
          <a:p>
            <a:fld id="{1DBDB326-D80A-9F44-ACEB-794E0A96E404}" type="slidenum">
              <a:rPr lang="en-US" smtClean="0"/>
              <a:t>28</a:t>
            </a:fld>
            <a:endParaRPr lang="en-US"/>
          </a:p>
        </p:txBody>
      </p:sp>
    </p:spTree>
    <p:extLst>
      <p:ext uri="{BB962C8B-B14F-4D97-AF65-F5344CB8AC3E}">
        <p14:creationId xmlns:p14="http://schemas.microsoft.com/office/powerpoint/2010/main" val="3572224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closing, America is full of people of all nationalities and ethnicities. To ensure all students are receiving equal education, we must change the way we teach. </a:t>
            </a:r>
          </a:p>
          <a:p>
            <a:r>
              <a:rPr lang="en-US" dirty="0"/>
              <a:t>Through education and art, we can help children find their own identity and talents. To help them thrive, teachers, and future teachers like myself need to do more to ensure equality.</a:t>
            </a:r>
          </a:p>
          <a:p>
            <a:r>
              <a:rPr lang="en-US" dirty="0"/>
              <a:t>I was able to grow an artist but most importantly, as a person through inclusivity and equality. I became more comfortable in myself and in my art after struggling with both for so long. I can finally say that I am proud of myself because of how much I was able to grow and I can't wait to help children like my past self grow into confident artists and human beings. </a:t>
            </a:r>
          </a:p>
          <a:p>
            <a:r>
              <a:rPr lang="en-US" dirty="0"/>
              <a:t>Thank you for listening</a:t>
            </a:r>
          </a:p>
        </p:txBody>
      </p:sp>
      <p:sp>
        <p:nvSpPr>
          <p:cNvPr id="4" name="Slide Number Placeholder 3"/>
          <p:cNvSpPr>
            <a:spLocks noGrp="1"/>
          </p:cNvSpPr>
          <p:nvPr>
            <p:ph type="sldNum" sz="quarter" idx="5"/>
          </p:nvPr>
        </p:nvSpPr>
        <p:spPr/>
        <p:txBody>
          <a:bodyPr/>
          <a:lstStyle/>
          <a:p>
            <a:fld id="{1DBDB326-D80A-9F44-ACEB-794E0A96E404}" type="slidenum">
              <a:rPr lang="en-US" smtClean="0"/>
              <a:t>29</a:t>
            </a:fld>
            <a:endParaRPr lang="en-US"/>
          </a:p>
        </p:txBody>
      </p:sp>
    </p:spTree>
    <p:extLst>
      <p:ext uri="{BB962C8B-B14F-4D97-AF65-F5344CB8AC3E}">
        <p14:creationId xmlns:p14="http://schemas.microsoft.com/office/powerpoint/2010/main" val="1957571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children, I began to make art at a young age. From scribbles to coloring, I always loved to make art and it has been a fun activity to do in my pass time for my entire life.</a:t>
            </a:r>
          </a:p>
          <a:p>
            <a:r>
              <a:rPr lang="en-US" dirty="0"/>
              <a:t>Living in Cleveland Ohio for my early childhood, I was one of many minority children but despite that, I did not experience viewing artists of color. </a:t>
            </a:r>
          </a:p>
          <a:p>
            <a:r>
              <a:rPr lang="en-US" dirty="0" err="1"/>
              <a:t>Tiarras</a:t>
            </a:r>
            <a:r>
              <a:rPr lang="en-US" dirty="0"/>
              <a:t> experience as a </a:t>
            </a:r>
            <a:r>
              <a:rPr lang="en-US" dirty="0" err="1"/>
              <a:t>poc</a:t>
            </a:r>
            <a:r>
              <a:rPr lang="en-US" dirty="0"/>
              <a:t> because its my own experience. </a:t>
            </a:r>
          </a:p>
        </p:txBody>
      </p:sp>
      <p:sp>
        <p:nvSpPr>
          <p:cNvPr id="4" name="Slide Number Placeholder 3"/>
          <p:cNvSpPr>
            <a:spLocks noGrp="1"/>
          </p:cNvSpPr>
          <p:nvPr>
            <p:ph type="sldNum" sz="quarter" idx="5"/>
          </p:nvPr>
        </p:nvSpPr>
        <p:spPr/>
        <p:txBody>
          <a:bodyPr/>
          <a:lstStyle/>
          <a:p>
            <a:fld id="{1DBDB326-D80A-9F44-ACEB-794E0A96E404}" type="slidenum">
              <a:rPr lang="en-US" smtClean="0"/>
              <a:t>3</a:t>
            </a:fld>
            <a:endParaRPr lang="en-US"/>
          </a:p>
        </p:txBody>
      </p:sp>
    </p:spTree>
    <p:extLst>
      <p:ext uri="{BB962C8B-B14F-4D97-AF65-F5344CB8AC3E}">
        <p14:creationId xmlns:p14="http://schemas.microsoft.com/office/powerpoint/2010/main" val="24333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artwork began to get more serious in my middle school years. I went from coloring in coloring books and making simple school art projects to creating my own work, invented from mimicking the artwork around me. </a:t>
            </a:r>
          </a:p>
          <a:p>
            <a:r>
              <a:rPr lang="en-US" dirty="0"/>
              <a:t>Most people begin by mimicking artwork, which just means I copied art exactly as it was to learn the techniques or drawing and painting </a:t>
            </a:r>
          </a:p>
          <a:p>
            <a:r>
              <a:rPr lang="en-US" dirty="0"/>
              <a:t>Even though I went to a majority black school, I was only learning about western European art in the school curriculum, which means the that this was the only artwork I would mimic.  </a:t>
            </a:r>
          </a:p>
          <a:p>
            <a:r>
              <a:rPr lang="en-US" dirty="0"/>
              <a:t>I want to explain just how damaging this can be for minority children. </a:t>
            </a:r>
          </a:p>
        </p:txBody>
      </p:sp>
      <p:sp>
        <p:nvSpPr>
          <p:cNvPr id="4" name="Slide Number Placeholder 3"/>
          <p:cNvSpPr>
            <a:spLocks noGrp="1"/>
          </p:cNvSpPr>
          <p:nvPr>
            <p:ph type="sldNum" sz="quarter" idx="5"/>
          </p:nvPr>
        </p:nvSpPr>
        <p:spPr/>
        <p:txBody>
          <a:bodyPr/>
          <a:lstStyle/>
          <a:p>
            <a:fld id="{1DBDB326-D80A-9F44-ACEB-794E0A96E404}" type="slidenum">
              <a:rPr lang="en-US" smtClean="0"/>
              <a:t>4</a:t>
            </a:fld>
            <a:endParaRPr lang="en-US"/>
          </a:p>
        </p:txBody>
      </p:sp>
    </p:spTree>
    <p:extLst>
      <p:ext uri="{BB962C8B-B14F-4D97-AF65-F5344CB8AC3E}">
        <p14:creationId xmlns:p14="http://schemas.microsoft.com/office/powerpoint/2010/main" val="306203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speaking about how I felt “pushed away” from the art field, I must first speak on how the schooling system failed me as a young black artist. </a:t>
            </a:r>
          </a:p>
          <a:p>
            <a:r>
              <a:rPr lang="en-US" dirty="0"/>
              <a:t>By teaching children, especially children of color about only white artists, you are telling them three things that can push them away from the art field and into different hobbies that are more inviting to black children, like sports. </a:t>
            </a:r>
          </a:p>
          <a:p>
            <a:r>
              <a:rPr lang="en-US" dirty="0"/>
              <a:t>It is damaging to teach black children that they can only prosper in sports like basketball and football because it narrows the roads we can take tremendously and tells us that we are not good enough or smart enough to possibly do anything else. </a:t>
            </a:r>
          </a:p>
          <a:p>
            <a:endParaRPr lang="en-US" dirty="0"/>
          </a:p>
        </p:txBody>
      </p:sp>
      <p:sp>
        <p:nvSpPr>
          <p:cNvPr id="4" name="Slide Number Placeholder 3"/>
          <p:cNvSpPr>
            <a:spLocks noGrp="1"/>
          </p:cNvSpPr>
          <p:nvPr>
            <p:ph type="sldNum" sz="quarter" idx="5"/>
          </p:nvPr>
        </p:nvSpPr>
        <p:spPr/>
        <p:txBody>
          <a:bodyPr/>
          <a:lstStyle/>
          <a:p>
            <a:fld id="{1DBDB326-D80A-9F44-ACEB-794E0A96E404}" type="slidenum">
              <a:rPr lang="en-US" smtClean="0"/>
              <a:t>5</a:t>
            </a:fld>
            <a:endParaRPr lang="en-US"/>
          </a:p>
        </p:txBody>
      </p:sp>
    </p:spTree>
    <p:extLst>
      <p:ext uri="{BB962C8B-B14F-4D97-AF65-F5344CB8AC3E}">
        <p14:creationId xmlns:p14="http://schemas.microsoft.com/office/powerpoint/2010/main" val="272545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is not something art teachers say to students bluntly, teaching the students only about western European artists tells them that they are the only artists that have “made it”.</a:t>
            </a:r>
          </a:p>
          <a:p>
            <a:r>
              <a:rPr lang="en-US" dirty="0"/>
              <a:t>The world is very small for children and they only know things that are being taught to them, they are not wise enough to teach themselves about artworks made in Africa or Asia if they have no prior knowledge of that. Because of this, children like myself often only learn what is taught in schools and that’s the only thing wee can compare it to. For example, I was only taught about the famous white artists in school so I felt like I would never be able to make art like that, like I was not capable of doing things like that, because I was a black girl.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expanding the diversity range of the artists chosen to all races, we teach children that there are artists that look like them and they now have that representation to inspire them. </a:t>
            </a:r>
          </a:p>
          <a:p>
            <a:r>
              <a:rPr lang="en-US" dirty="0"/>
              <a:t>Yes, its important to learn about Van Gogh and Picasso but think about how we can improve and progress into a more inclusive classroom by showing the African American artist Jacob Lawrence or Kerry James Marshall for an example. </a:t>
            </a:r>
          </a:p>
        </p:txBody>
      </p:sp>
      <p:sp>
        <p:nvSpPr>
          <p:cNvPr id="4" name="Slide Number Placeholder 3"/>
          <p:cNvSpPr>
            <a:spLocks noGrp="1"/>
          </p:cNvSpPr>
          <p:nvPr>
            <p:ph type="sldNum" sz="quarter" idx="5"/>
          </p:nvPr>
        </p:nvSpPr>
        <p:spPr/>
        <p:txBody>
          <a:bodyPr/>
          <a:lstStyle/>
          <a:p>
            <a:fld id="{1DBDB326-D80A-9F44-ACEB-794E0A96E404}" type="slidenum">
              <a:rPr lang="en-US" smtClean="0"/>
              <a:t>6</a:t>
            </a:fld>
            <a:endParaRPr lang="en-US"/>
          </a:p>
        </p:txBody>
      </p:sp>
    </p:spTree>
    <p:extLst>
      <p:ext uri="{BB962C8B-B14F-4D97-AF65-F5344CB8AC3E}">
        <p14:creationId xmlns:p14="http://schemas.microsoft.com/office/powerpoint/2010/main" val="382562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Representation matters for many reasons. It is important for black children to see people that look like them in artwork because it teaches them that they are just as beautiful as any other race and that dark skin is good enough to be painted too. For example, does anyone recognize any of these paintings? Most of these works of art are shown to children in schools as examples of artwork.</a:t>
            </a:r>
          </a:p>
          <a:p>
            <a:r>
              <a:rPr lang="en-US" dirty="0"/>
              <a:t>Think about how this can affect children of color.  </a:t>
            </a:r>
          </a:p>
        </p:txBody>
      </p:sp>
      <p:sp>
        <p:nvSpPr>
          <p:cNvPr id="4" name="Slide Number Placeholder 3"/>
          <p:cNvSpPr>
            <a:spLocks noGrp="1"/>
          </p:cNvSpPr>
          <p:nvPr>
            <p:ph type="sldNum" sz="quarter" idx="5"/>
          </p:nvPr>
        </p:nvSpPr>
        <p:spPr/>
        <p:txBody>
          <a:bodyPr/>
          <a:lstStyle/>
          <a:p>
            <a:fld id="{1DBDB326-D80A-9F44-ACEB-794E0A96E404}" type="slidenum">
              <a:rPr lang="en-US" smtClean="0"/>
              <a:t>7</a:t>
            </a:fld>
            <a:endParaRPr lang="en-US"/>
          </a:p>
        </p:txBody>
      </p:sp>
    </p:spTree>
    <p:extLst>
      <p:ext uri="{BB962C8B-B14F-4D97-AF65-F5344CB8AC3E}">
        <p14:creationId xmlns:p14="http://schemas.microsoft.com/office/powerpoint/2010/main" val="406511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 at these pieces, does anyone remember learning about these works of art in school? Why is it that we make European art a standard for learning, but we don’t teach children about artwork that shows black subject matter?</a:t>
            </a:r>
          </a:p>
          <a:p>
            <a:r>
              <a:rPr lang="en-US" dirty="0"/>
              <a:t>This leads to our next misconception.</a:t>
            </a:r>
          </a:p>
        </p:txBody>
      </p:sp>
      <p:sp>
        <p:nvSpPr>
          <p:cNvPr id="4" name="Slide Number Placeholder 3"/>
          <p:cNvSpPr>
            <a:spLocks noGrp="1"/>
          </p:cNvSpPr>
          <p:nvPr>
            <p:ph type="sldNum" sz="quarter" idx="5"/>
          </p:nvPr>
        </p:nvSpPr>
        <p:spPr/>
        <p:txBody>
          <a:bodyPr/>
          <a:lstStyle/>
          <a:p>
            <a:fld id="{1DBDB326-D80A-9F44-ACEB-794E0A96E404}" type="slidenum">
              <a:rPr lang="en-US" smtClean="0"/>
              <a:t>8</a:t>
            </a:fld>
            <a:endParaRPr lang="en-US"/>
          </a:p>
        </p:txBody>
      </p:sp>
    </p:spTree>
    <p:extLst>
      <p:ext uri="{BB962C8B-B14F-4D97-AF65-F5344CB8AC3E}">
        <p14:creationId xmlns:p14="http://schemas.microsoft.com/office/powerpoint/2010/main" val="3290920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 believed that Black people were not good enough to be in a painting, my artwork consisted of only white subject matter for a very long period of time. </a:t>
            </a:r>
          </a:p>
          <a:p>
            <a:r>
              <a:rPr lang="en-US" dirty="0"/>
              <a:t>I fell in love with art because it allowed me to express myself in a way that interested me, but the relationship with art and I was not strong because I could not find my own style that I truly enjoyed. </a:t>
            </a:r>
          </a:p>
          <a:p>
            <a:r>
              <a:rPr lang="en-US" dirty="0"/>
              <a:t>Because I was unaware that Black people could possibly be in paintings my artwork suffered tremendously and I was not connecting with anything I created. </a:t>
            </a:r>
          </a:p>
          <a:p>
            <a:r>
              <a:rPr lang="en-US" dirty="0"/>
              <a:t>If we teach children that art can consist of many different things, then we give them a chance at creating art that connects with them. This only grows the relationship with visual arts and makes it more enjoyable for everyone, instead of the experience being just for white people. </a:t>
            </a:r>
          </a:p>
        </p:txBody>
      </p:sp>
      <p:sp>
        <p:nvSpPr>
          <p:cNvPr id="4" name="Slide Number Placeholder 3"/>
          <p:cNvSpPr>
            <a:spLocks noGrp="1"/>
          </p:cNvSpPr>
          <p:nvPr>
            <p:ph type="sldNum" sz="quarter" idx="5"/>
          </p:nvPr>
        </p:nvSpPr>
        <p:spPr/>
        <p:txBody>
          <a:bodyPr/>
          <a:lstStyle/>
          <a:p>
            <a:fld id="{1DBDB326-D80A-9F44-ACEB-794E0A96E404}" type="slidenum">
              <a:rPr lang="en-US" smtClean="0"/>
              <a:t>9</a:t>
            </a:fld>
            <a:endParaRPr lang="en-US"/>
          </a:p>
        </p:txBody>
      </p:sp>
    </p:spTree>
    <p:extLst>
      <p:ext uri="{BB962C8B-B14F-4D97-AF65-F5344CB8AC3E}">
        <p14:creationId xmlns:p14="http://schemas.microsoft.com/office/powerpoint/2010/main" val="1226320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3/27/2021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3/27/2021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3/27/2021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3/27/2021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3/27/2021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5.jpe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2.xml"/><Relationship Id="rId7" Type="http://schemas.openxmlformats.org/officeDocument/2006/relationships/image" Target="../media/image37.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6.JPG"/><Relationship Id="rId5" Type="http://schemas.openxmlformats.org/officeDocument/2006/relationships/image" Target="../media/image1.jpe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9.jpg"/><Relationship Id="rId5" Type="http://schemas.openxmlformats.org/officeDocument/2006/relationships/image" Target="../media/image1.jpe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2.xml"/><Relationship Id="rId7" Type="http://schemas.openxmlformats.org/officeDocument/2006/relationships/image" Target="../media/image43.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2.jp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5.jp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6.jp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7.JP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8.jpe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9.jpeg"/><Relationship Id="rId5" Type="http://schemas.openxmlformats.org/officeDocument/2006/relationships/image" Target="../media/image1.jpe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1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15.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53.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2.jpg"/><Relationship Id="rId5" Type="http://schemas.openxmlformats.org/officeDocument/2006/relationships/image" Target="../media/image1.jpe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5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5.jpe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7.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6.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1.svg"/><Relationship Id="rId11" Type="http://schemas.microsoft.com/office/2007/relationships/diagramDrawing" Target="../diagrams/drawing5.xml"/><Relationship Id="rId5" Type="http://schemas.openxmlformats.org/officeDocument/2006/relationships/image" Target="../media/image60.png"/><Relationship Id="rId10" Type="http://schemas.openxmlformats.org/officeDocument/2006/relationships/diagramColors" Target="../diagrams/colors5.xml"/><Relationship Id="rId4" Type="http://schemas.openxmlformats.org/officeDocument/2006/relationships/notesSlide" Target="../notesSlides/notesSlide26.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2.jpe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3.png"/><Relationship Id="rId5" Type="http://schemas.openxmlformats.org/officeDocument/2006/relationships/image" Target="../media/image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64.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svg"/><Relationship Id="rId11" Type="http://schemas.microsoft.com/office/2007/relationships/diagramDrawing" Target="../diagrams/drawing2.xml"/><Relationship Id="rId5" Type="http://schemas.openxmlformats.org/officeDocument/2006/relationships/image" Target="../media/image18.png"/><Relationship Id="rId10" Type="http://schemas.openxmlformats.org/officeDocument/2006/relationships/diagramColors" Target="../diagrams/colors2.xml"/><Relationship Id="rId4" Type="http://schemas.openxmlformats.org/officeDocument/2006/relationships/notesSlide" Target="../notesSlides/notesSlide4.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svg"/><Relationship Id="rId11" Type="http://schemas.microsoft.com/office/2007/relationships/diagramDrawing" Target="../diagrams/drawing3.xml"/><Relationship Id="rId5" Type="http://schemas.openxmlformats.org/officeDocument/2006/relationships/image" Target="../media/image20.png"/><Relationship Id="rId10" Type="http://schemas.openxmlformats.org/officeDocument/2006/relationships/diagramColors" Target="../diagrams/colors3.xml"/><Relationship Id="rId4" Type="http://schemas.openxmlformats.org/officeDocument/2006/relationships/notesSlide" Target="../notesSlides/notesSlide5.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hyperlink" Target="https://www.google.com/search?client=safari&amp;sa=X&amp;rls=en&amp;biw=1440&amp;bih=760&amp;q=Georges+Seurat&amp;stick=H4sIAAAAAAAAAOPgE-LUz9U3MMouKcxQ4gAx04szcrVks5Ot9Msyi0sTc-ITi0r0gbg8vyjbCkhnFpcsYuVzT80vSk8tVghOLS1KLNnByggA6bp7CkoAAAA&amp;ved=2ahUKEwiKreCy-8jvAhUKXM0KHeCeCKkQmxMoATAXegQIIxAD" TargetMode="External"/><Relationship Id="rId3" Type="http://schemas.openxmlformats.org/officeDocument/2006/relationships/slideLayout" Target="../slideLayouts/slideLayout2.xml"/><Relationship Id="rId7" Type="http://schemas.openxmlformats.org/officeDocument/2006/relationships/image" Target="../media/image24.jpg"/><Relationship Id="rId12" Type="http://schemas.openxmlformats.org/officeDocument/2006/relationships/hyperlink" Target="https://www.google.com/search?client=safari&amp;rls=en&amp;q=Johannes+Vermeer&amp;stick=H4sIAAAAAAAAAOPgE-LUz9U3SEsvKIlX4gAxk8qNKrRks5Ot9Msyi0sTc-ITi0r0gbg8vyjbCkhnFpcsYhXwys9IzMtLLVYISy3KTU0t2sHKCAB1cWqeTAAAAA&amp;sa=X&amp;ved=2ahUKEwiS0b6K-8jvAhXbVc0KHVlvDwEQmxMoATAfegQIJhAD"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jpg"/><Relationship Id="rId11" Type="http://schemas.openxmlformats.org/officeDocument/2006/relationships/hyperlink" Target="https://www.google.com/search?client=safari&amp;rls=en&amp;q=Edvard+Munch&amp;stick=H4sIAAAAAAAAAOPgE-LUz9U3MEwzjs9T4gAxjfKKC7QUMsqt9JPzc3JSk0sy8_P0E4tK4otTizJTi62AzMzikkWsPK4pZYlFKQq-pXnJGTtYGQF6vJT2SwAAAA&amp;sa=X&amp;ved=2ahUKEwizk_j4-sjvAhVFCM0KHakXAWgQmxMoATAqegQIIhAD" TargetMode="External"/><Relationship Id="rId5" Type="http://schemas.openxmlformats.org/officeDocument/2006/relationships/image" Target="../media/image1.jpeg"/><Relationship Id="rId10" Type="http://schemas.openxmlformats.org/officeDocument/2006/relationships/hyperlink" Target="https://www.google.com/search?client=safari&amp;rls=en&amp;q=Leonardo+da+Vinci&amp;stick=H4sIAAAAAAAAAOPgE-LQz9U3yEpKN1ICs0xy0s20ZLOTrfTLMotLE3PiE4tK9IG4PL8o2wpIZxaXLGIV9EnNz0ssSslXSElUCMvMS87cwcoIALWTmrpMAAAA&amp;sa=X&amp;ved=2ahUKEwim-bbb-sjvAhUVV80KHfBGAG8QmxMoATAuegQINxAD" TargetMode="External"/><Relationship Id="rId4" Type="http://schemas.openxmlformats.org/officeDocument/2006/relationships/notesSlide" Target="../notesSlides/notesSlide7.xml"/><Relationship Id="rId9" Type="http://schemas.openxmlformats.org/officeDocument/2006/relationships/image" Target="../media/image26.jpg"/><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jp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2.svg"/><Relationship Id="rId11" Type="http://schemas.microsoft.com/office/2007/relationships/diagramDrawing" Target="../diagrams/drawing4.xml"/><Relationship Id="rId5" Type="http://schemas.openxmlformats.org/officeDocument/2006/relationships/image" Target="../media/image31.png"/><Relationship Id="rId10" Type="http://schemas.openxmlformats.org/officeDocument/2006/relationships/diagramColors" Target="../diagrams/colors4.xml"/><Relationship Id="rId4" Type="http://schemas.openxmlformats.org/officeDocument/2006/relationships/notesSlide" Target="../notesSlides/notesSlide9.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A189-DCC5-454D-8BE0-21AB4DC2F383}"/>
              </a:ext>
            </a:extLst>
          </p:cNvPr>
          <p:cNvSpPr>
            <a:spLocks noGrp="1"/>
          </p:cNvSpPr>
          <p:nvPr>
            <p:ph type="ctrTitle"/>
          </p:nvPr>
        </p:nvSpPr>
        <p:spPr>
          <a:xfrm>
            <a:off x="1683171" y="4693186"/>
            <a:ext cx="8825658" cy="979653"/>
          </a:xfrm>
        </p:spPr>
        <p:txBody>
          <a:bodyPr>
            <a:noAutofit/>
          </a:bodyPr>
          <a:lstStyle/>
          <a:p>
            <a:pPr algn="ctr">
              <a:lnSpc>
                <a:spcPct val="90000"/>
              </a:lnSpc>
            </a:pPr>
            <a:r>
              <a:rPr lang="en-US" sz="3200" dirty="0"/>
              <a:t>Embracing my Racial Identity Through Visual Arts</a:t>
            </a:r>
          </a:p>
        </p:txBody>
      </p:sp>
      <p:sp>
        <p:nvSpPr>
          <p:cNvPr id="3" name="Subtitle 2">
            <a:extLst>
              <a:ext uri="{FF2B5EF4-FFF2-40B4-BE49-F238E27FC236}">
                <a16:creationId xmlns:a16="http://schemas.microsoft.com/office/drawing/2014/main" id="{67155D32-F478-1742-B7C0-C02BF67D8292}"/>
              </a:ext>
            </a:extLst>
          </p:cNvPr>
          <p:cNvSpPr>
            <a:spLocks noGrp="1"/>
          </p:cNvSpPr>
          <p:nvPr>
            <p:ph type="subTitle" idx="1"/>
          </p:nvPr>
        </p:nvSpPr>
        <p:spPr>
          <a:xfrm>
            <a:off x="1683171" y="5672839"/>
            <a:ext cx="8825658" cy="582020"/>
          </a:xfrm>
        </p:spPr>
        <p:txBody>
          <a:bodyPr>
            <a:normAutofit/>
          </a:bodyPr>
          <a:lstStyle/>
          <a:p>
            <a:pPr algn="ctr"/>
            <a:r>
              <a:rPr lang="en-US" sz="1600" dirty="0"/>
              <a:t>By: Tiarra Tufts</a:t>
            </a:r>
          </a:p>
        </p:txBody>
      </p:sp>
      <p:pic>
        <p:nvPicPr>
          <p:cNvPr id="7" name="Picture 6" descr="A picture containing text&#10;&#10;Description automatically generated">
            <a:extLst>
              <a:ext uri="{FF2B5EF4-FFF2-40B4-BE49-F238E27FC236}">
                <a16:creationId xmlns:a16="http://schemas.microsoft.com/office/drawing/2014/main" id="{DA0E6923-4DE0-6943-90B8-D0F1E7D96B85}"/>
              </a:ext>
            </a:extLst>
          </p:cNvPr>
          <p:cNvPicPr>
            <a:picLocks noChangeAspect="1"/>
          </p:cNvPicPr>
          <p:nvPr/>
        </p:nvPicPr>
        <p:blipFill rotWithShape="1">
          <a:blip r:embed="rId5"/>
          <a:srcRect t="12830" r="2" b="28582"/>
          <a:stretch/>
        </p:blipFill>
        <p:spPr>
          <a:xfrm>
            <a:off x="1308564" y="977155"/>
            <a:ext cx="4330966" cy="3429000"/>
          </a:xfrm>
          <a:prstGeom prst="roundRect">
            <a:avLst>
              <a:gd name="adj" fmla="val 1858"/>
            </a:avLst>
          </a:prstGeom>
          <a:effectLst>
            <a:outerShdw blurRad="50800" dist="50800" dir="5400000" sx="1000" sy="1000" algn="tl" rotWithShape="0">
              <a:srgbClr val="000000">
                <a:alpha val="43000"/>
              </a:srgbClr>
            </a:outerShdw>
          </a:effectLst>
        </p:spPr>
      </p:pic>
      <p:pic>
        <p:nvPicPr>
          <p:cNvPr id="5" name="Picture 4" descr="A person sitting on a couch&#10;&#10;Description automatically generated with medium confidence">
            <a:extLst>
              <a:ext uri="{FF2B5EF4-FFF2-40B4-BE49-F238E27FC236}">
                <a16:creationId xmlns:a16="http://schemas.microsoft.com/office/drawing/2014/main" id="{E5A8F8F9-333F-5146-835E-4BD3E5966134}"/>
              </a:ext>
            </a:extLst>
          </p:cNvPr>
          <p:cNvPicPr>
            <a:picLocks noChangeAspect="1"/>
          </p:cNvPicPr>
          <p:nvPr/>
        </p:nvPicPr>
        <p:blipFill rotWithShape="1">
          <a:blip r:embed="rId6"/>
          <a:srcRect t="11670" r="3" b="28753"/>
          <a:stretch/>
        </p:blipFill>
        <p:spPr>
          <a:xfrm>
            <a:off x="6552469" y="977155"/>
            <a:ext cx="4330967" cy="3429000"/>
          </a:xfrm>
          <a:prstGeom prst="roundRect">
            <a:avLst>
              <a:gd name="adj" fmla="val 1858"/>
            </a:avLst>
          </a:prstGeom>
          <a:effectLst>
            <a:outerShdw blurRad="50800" dist="50800" dir="5400000" sx="1000" sy="1000" algn="tl" rotWithShape="0">
              <a:srgbClr val="000000">
                <a:alpha val="39000"/>
              </a:srgbClr>
            </a:outerShdw>
          </a:effectLst>
        </p:spPr>
      </p:pic>
      <p:pic>
        <p:nvPicPr>
          <p:cNvPr id="11" name="Audio 10">
            <a:hlinkClick r:id="" action="ppaction://media"/>
            <a:extLst>
              <a:ext uri="{FF2B5EF4-FFF2-40B4-BE49-F238E27FC236}">
                <a16:creationId xmlns:a16="http://schemas.microsoft.com/office/drawing/2014/main" id="{B05D41BB-A4E7-014D-8EF8-91460EACF7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0132370"/>
      </p:ext>
    </p:extLst>
  </p:cSld>
  <p:clrMapOvr>
    <a:masterClrMapping/>
  </p:clrMapOvr>
  <mc:AlternateContent xmlns:mc="http://schemas.openxmlformats.org/markup-compatibility/2006">
    <mc:Choice xmlns:p14="http://schemas.microsoft.com/office/powerpoint/2010/main" Requires="p14">
      <p:transition spd="slow" p14:dur="2000" advTm="14135"/>
    </mc:Choice>
    <mc:Fallback>
      <p:transition spd="slow" advTm="1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2000"/>
                                  </p:stCondLst>
                                  <p:iterate type="lt">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400"/>
                                        <p:tgtEl>
                                          <p:spTgt spid="3">
                                            <p:txEl>
                                              <p:pRg st="0" end="0"/>
                                            </p:txEl>
                                          </p:spTgt>
                                        </p:tgtEl>
                                      </p:cBhvr>
                                    </p:animEffect>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1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1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 name="Title 4">
            <a:extLst>
              <a:ext uri="{FF2B5EF4-FFF2-40B4-BE49-F238E27FC236}">
                <a16:creationId xmlns:a16="http://schemas.microsoft.com/office/drawing/2014/main" id="{5CCCC18C-941F-054B-9E56-0E3869AF1F63}"/>
              </a:ext>
            </a:extLst>
          </p:cNvPr>
          <p:cNvSpPr>
            <a:spLocks noGrp="1"/>
          </p:cNvSpPr>
          <p:nvPr>
            <p:ph type="title"/>
          </p:nvPr>
        </p:nvSpPr>
        <p:spPr>
          <a:xfrm>
            <a:off x="6744929" y="1241266"/>
            <a:ext cx="4798142" cy="3153753"/>
          </a:xfrm>
        </p:spPr>
        <p:txBody>
          <a:bodyPr vert="horz" lIns="91440" tIns="45720" rIns="91440" bIns="45720" rtlCol="0" anchor="b">
            <a:normAutofit fontScale="90000"/>
          </a:bodyPr>
          <a:lstStyle/>
          <a:p>
            <a:pPr>
              <a:lnSpc>
                <a:spcPct val="90000"/>
              </a:lnSpc>
            </a:pPr>
            <a:r>
              <a:rPr lang="en-US" sz="4200" b="0" i="0" kern="1200" dirty="0">
                <a:solidFill>
                  <a:schemeClr val="tx1"/>
                </a:solidFill>
                <a:latin typeface="+mj-lt"/>
                <a:ea typeface="+mj-ea"/>
                <a:cs typeface="+mj-cs"/>
              </a:rPr>
              <a:t>“If Minority Children Want To Make Art, It Must Be </a:t>
            </a:r>
            <a:r>
              <a:rPr lang="en-US" sz="4400" dirty="0">
                <a:solidFill>
                  <a:schemeClr val="tx1"/>
                </a:solidFill>
              </a:rPr>
              <a:t>By Using Western European Techniques</a:t>
            </a:r>
            <a:r>
              <a:rPr lang="en-US" sz="4200" b="0" i="0" kern="1200" dirty="0">
                <a:solidFill>
                  <a:schemeClr val="tx1"/>
                </a:solidFill>
                <a:latin typeface="+mj-lt"/>
                <a:ea typeface="+mj-ea"/>
                <a:cs typeface="+mj-cs"/>
              </a:rPr>
              <a:t>”</a:t>
            </a:r>
          </a:p>
        </p:txBody>
      </p:sp>
      <p:sp>
        <p:nvSpPr>
          <p:cNvPr id="25" name="Rectangle 19">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6" name="Graphic 8" descr="Family">
            <a:extLst>
              <a:ext uri="{FF2B5EF4-FFF2-40B4-BE49-F238E27FC236}">
                <a16:creationId xmlns:a16="http://schemas.microsoft.com/office/drawing/2014/main" id="{E05CFB2E-6478-4640-9960-A8D525EDE9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8503" y="1113063"/>
            <a:ext cx="4628758" cy="4628758"/>
          </a:xfrm>
          <a:prstGeom prst="roundRect">
            <a:avLst>
              <a:gd name="adj" fmla="val 1858"/>
            </a:avLst>
          </a:prstGeom>
          <a:effectLst>
            <a:outerShdw blurRad="50800" dist="50800" dir="5400000" algn="tl" rotWithShape="0">
              <a:srgbClr val="000000">
                <a:alpha val="43000"/>
              </a:srgbClr>
            </a:outerShdw>
          </a:effectLst>
        </p:spPr>
      </p:pic>
      <p:pic>
        <p:nvPicPr>
          <p:cNvPr id="2" name="Audio 1">
            <a:hlinkClick r:id="" action="ppaction://media"/>
            <a:extLst>
              <a:ext uri="{FF2B5EF4-FFF2-40B4-BE49-F238E27FC236}">
                <a16:creationId xmlns:a16="http://schemas.microsoft.com/office/drawing/2014/main" id="{31EFAEAF-EA7A-0E4D-BA65-62AE5BC7C3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0213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9308"/>
    </mc:Choice>
    <mc:Fallback>
      <p:transition spd="slow" advTm="4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on clear background">
            <a:extLst>
              <a:ext uri="{FF2B5EF4-FFF2-40B4-BE49-F238E27FC236}">
                <a16:creationId xmlns:a16="http://schemas.microsoft.com/office/drawing/2014/main" id="{028495A9-B883-4780-9355-0C05F1C72FAF}"/>
              </a:ext>
            </a:extLst>
          </p:cNvPr>
          <p:cNvPicPr>
            <a:picLocks noChangeAspect="1"/>
          </p:cNvPicPr>
          <p:nvPr/>
        </p:nvPicPr>
        <p:blipFill rotWithShape="1">
          <a:blip r:embed="rId6">
            <a:alphaModFix amt="40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4718854F-972B-8A4E-8E69-B119777BC1AA}"/>
              </a:ext>
            </a:extLst>
          </p:cNvPr>
          <p:cNvSpPr>
            <a:spLocks noGrp="1"/>
          </p:cNvSpPr>
          <p:nvPr>
            <p:ph type="title"/>
          </p:nvPr>
        </p:nvSpPr>
        <p:spPr>
          <a:xfrm>
            <a:off x="1154955" y="2099733"/>
            <a:ext cx="8825658" cy="2677648"/>
          </a:xfrm>
        </p:spPr>
        <p:txBody>
          <a:bodyPr vert="horz" lIns="91440" tIns="45720" rIns="91440" bIns="45720" rtlCol="0" anchor="b">
            <a:normAutofit/>
          </a:bodyPr>
          <a:lstStyle/>
          <a:p>
            <a:r>
              <a:rPr lang="en-US" sz="5400">
                <a:solidFill>
                  <a:schemeClr val="tx1"/>
                </a:solidFill>
              </a:rPr>
              <a:t>My Own Self Discovery In Subject Matter</a:t>
            </a:r>
          </a:p>
        </p:txBody>
      </p:sp>
      <p:pic>
        <p:nvPicPr>
          <p:cNvPr id="3" name="Audio 2">
            <a:hlinkClick r:id="" action="ppaction://media"/>
            <a:extLst>
              <a:ext uri="{FF2B5EF4-FFF2-40B4-BE49-F238E27FC236}">
                <a16:creationId xmlns:a16="http://schemas.microsoft.com/office/drawing/2014/main" id="{25C5B48F-FD8A-2B4B-9DE4-768AAFA26E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1593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5567"/>
    </mc:Choice>
    <mc:Fallback>
      <p:transition spd="slow" advTm="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0214F10-B73B-44BD-ADDA-1684F6E4B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29CAF222-E4F2-40A9-B784-FEA6408B7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7FDBCBA2-AC51-4C14-B267-152AB09E4C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 name="Rectangle 17">
            <a:extLst>
              <a:ext uri="{FF2B5EF4-FFF2-40B4-BE49-F238E27FC236}">
                <a16:creationId xmlns:a16="http://schemas.microsoft.com/office/drawing/2014/main" id="{AA68CF9D-0697-4A3E-8837-0C39FCCDC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descr="A picture containing linedrawing&#10;&#10;Description automatically generated">
            <a:extLst>
              <a:ext uri="{FF2B5EF4-FFF2-40B4-BE49-F238E27FC236}">
                <a16:creationId xmlns:a16="http://schemas.microsoft.com/office/drawing/2014/main" id="{7BA119B1-3004-634A-93B5-BF167B9B0F9B}"/>
              </a:ext>
            </a:extLst>
          </p:cNvPr>
          <p:cNvPicPr>
            <a:picLocks noChangeAspect="1"/>
          </p:cNvPicPr>
          <p:nvPr/>
        </p:nvPicPr>
        <p:blipFill rotWithShape="1">
          <a:blip r:embed="rId6"/>
          <a:srcRect r="14628" b="2"/>
          <a:stretch/>
        </p:blipFill>
        <p:spPr>
          <a:xfrm rot="5400000">
            <a:off x="208667" y="736714"/>
            <a:ext cx="4267573" cy="3749040"/>
          </a:xfrm>
          <a:prstGeom prst="rect">
            <a:avLst/>
          </a:prstGeom>
        </p:spPr>
      </p:pic>
      <p:pic>
        <p:nvPicPr>
          <p:cNvPr id="7" name="Picture 6" descr="A picture containing rodent&#10;&#10;Description automatically generated">
            <a:extLst>
              <a:ext uri="{FF2B5EF4-FFF2-40B4-BE49-F238E27FC236}">
                <a16:creationId xmlns:a16="http://schemas.microsoft.com/office/drawing/2014/main" id="{6C057437-1DC4-0E45-803C-068406A61353}"/>
              </a:ext>
            </a:extLst>
          </p:cNvPr>
          <p:cNvPicPr>
            <a:picLocks noChangeAspect="1"/>
          </p:cNvPicPr>
          <p:nvPr/>
        </p:nvPicPr>
        <p:blipFill rotWithShape="1">
          <a:blip r:embed="rId7"/>
          <a:srcRect r="15868" b="-2"/>
          <a:stretch/>
        </p:blipFill>
        <p:spPr>
          <a:xfrm rot="5400000">
            <a:off x="7747389" y="705082"/>
            <a:ext cx="4195163" cy="3739890"/>
          </a:xfrm>
          <a:prstGeom prst="rect">
            <a:avLst/>
          </a:prstGeom>
        </p:spPr>
      </p:pic>
      <p:sp>
        <p:nvSpPr>
          <p:cNvPr id="2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Shape 2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icture containing indoor&#10;&#10;Description automatically generated">
            <a:extLst>
              <a:ext uri="{FF2B5EF4-FFF2-40B4-BE49-F238E27FC236}">
                <a16:creationId xmlns:a16="http://schemas.microsoft.com/office/drawing/2014/main" id="{80063CDB-F0B8-B843-804A-355A77BE9DA3}"/>
              </a:ext>
            </a:extLst>
          </p:cNvPr>
          <p:cNvPicPr>
            <a:picLocks noGrp="1" noChangeAspect="1"/>
          </p:cNvPicPr>
          <p:nvPr>
            <p:ph idx="1"/>
          </p:nvPr>
        </p:nvPicPr>
        <p:blipFill rotWithShape="1">
          <a:blip r:embed="rId8"/>
          <a:srcRect r="13552" b="-1"/>
          <a:stretch/>
        </p:blipFill>
        <p:spPr>
          <a:xfrm rot="5400000">
            <a:off x="3998418" y="755206"/>
            <a:ext cx="4195163" cy="3639642"/>
          </a:xfrm>
          <a:prstGeom prst="rect">
            <a:avLst/>
          </a:prstGeom>
        </p:spPr>
      </p:pic>
      <p:sp>
        <p:nvSpPr>
          <p:cNvPr id="2" name="Title 1">
            <a:extLst>
              <a:ext uri="{FF2B5EF4-FFF2-40B4-BE49-F238E27FC236}">
                <a16:creationId xmlns:a16="http://schemas.microsoft.com/office/drawing/2014/main" id="{F0B16000-C100-8649-97B7-E04EB2C3DB17}"/>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dirty="0">
                <a:solidFill>
                  <a:srgbClr val="EBEBEB"/>
                </a:solidFill>
              </a:rPr>
              <a:t>The Unfinished And Uninterested</a:t>
            </a:r>
          </a:p>
        </p:txBody>
      </p:sp>
      <p:pic>
        <p:nvPicPr>
          <p:cNvPr id="3" name="Audio 2">
            <a:hlinkClick r:id="" action="ppaction://media"/>
            <a:extLst>
              <a:ext uri="{FF2B5EF4-FFF2-40B4-BE49-F238E27FC236}">
                <a16:creationId xmlns:a16="http://schemas.microsoft.com/office/drawing/2014/main" id="{DC72A6BE-66DF-C348-A634-CDAF715378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7609139"/>
      </p:ext>
    </p:extLst>
  </p:cSld>
  <p:clrMapOvr>
    <a:masterClrMapping/>
  </p:clrMapOvr>
  <mc:AlternateContent xmlns:mc="http://schemas.openxmlformats.org/markup-compatibility/2006">
    <mc:Choice xmlns:p14="http://schemas.microsoft.com/office/powerpoint/2010/main" Requires="p14">
      <p:transition spd="slow" p14:dur="2000" advTm="75408"/>
    </mc:Choice>
    <mc:Fallback>
      <p:transition spd="slow" advTm="7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13">
            <a:extLst>
              <a:ext uri="{FF2B5EF4-FFF2-40B4-BE49-F238E27FC236}">
                <a16:creationId xmlns:a16="http://schemas.microsoft.com/office/drawing/2014/main" id="{EAFCDBC4-4B1B-411C-B98F-3BEA15E37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F0CD04C-4A8C-4FE0-B8DE-2DC2ECE55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F0FBB6E0-3B9D-4C56-B391-B43BF8D592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17">
            <a:extLst>
              <a:ext uri="{FF2B5EF4-FFF2-40B4-BE49-F238E27FC236}">
                <a16:creationId xmlns:a16="http://schemas.microsoft.com/office/drawing/2014/main" id="{6A1F9196-C052-4485-9213-4FA306850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60264B4-BE52-2B48-920D-ED43D18CF92E}"/>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pPr algn="ctr"/>
            <a:r>
              <a:rPr lang="en-US" dirty="0"/>
              <a:t>The Select Few</a:t>
            </a:r>
          </a:p>
        </p:txBody>
      </p:sp>
      <p:pic>
        <p:nvPicPr>
          <p:cNvPr id="7" name="Picture 6" descr="A picture containing text&#10;&#10;Description automatically generated">
            <a:extLst>
              <a:ext uri="{FF2B5EF4-FFF2-40B4-BE49-F238E27FC236}">
                <a16:creationId xmlns:a16="http://schemas.microsoft.com/office/drawing/2014/main" id="{9F8715A5-73B4-724B-8D56-EE91C928F4D4}"/>
              </a:ext>
            </a:extLst>
          </p:cNvPr>
          <p:cNvPicPr>
            <a:picLocks noChangeAspect="1"/>
          </p:cNvPicPr>
          <p:nvPr/>
        </p:nvPicPr>
        <p:blipFill rotWithShape="1">
          <a:blip r:embed="rId6"/>
          <a:srcRect l="9492" r="1585" b="-1"/>
          <a:stretch/>
        </p:blipFill>
        <p:spPr>
          <a:xfrm>
            <a:off x="1154954" y="471949"/>
            <a:ext cx="2834640" cy="4100058"/>
          </a:xfrm>
          <a:prstGeom prst="rect">
            <a:avLst/>
          </a:prstGeom>
          <a:effectLst>
            <a:outerShdw blurRad="50800" dist="50800" dir="5400000" algn="tl" rotWithShape="0">
              <a:srgbClr val="000000">
                <a:alpha val="43000"/>
              </a:srgbClr>
            </a:outerShdw>
          </a:effectLst>
        </p:spPr>
      </p:pic>
      <p:pic>
        <p:nvPicPr>
          <p:cNvPr id="9" name="Picture 8" descr="A picture containing indoor, person, blue&#10;&#10;Description automatically generated">
            <a:extLst>
              <a:ext uri="{FF2B5EF4-FFF2-40B4-BE49-F238E27FC236}">
                <a16:creationId xmlns:a16="http://schemas.microsoft.com/office/drawing/2014/main" id="{0F072E47-11DA-E54F-97B8-BEE1BC77E8B0}"/>
              </a:ext>
            </a:extLst>
          </p:cNvPr>
          <p:cNvPicPr>
            <a:picLocks noChangeAspect="1"/>
          </p:cNvPicPr>
          <p:nvPr/>
        </p:nvPicPr>
        <p:blipFill rotWithShape="1">
          <a:blip r:embed="rId7"/>
          <a:srcRect l="15296" r="17296"/>
          <a:stretch/>
        </p:blipFill>
        <p:spPr>
          <a:xfrm>
            <a:off x="4155513" y="471949"/>
            <a:ext cx="2834640" cy="4100058"/>
          </a:xfrm>
          <a:prstGeom prst="rect">
            <a:avLst/>
          </a:prstGeom>
          <a:effectLst>
            <a:outerShdw blurRad="50800" dist="50800" dir="5400000" algn="tl" rotWithShape="0">
              <a:srgbClr val="000000">
                <a:alpha val="43000"/>
              </a:srgbClr>
            </a:outerShdw>
          </a:effectLst>
        </p:spPr>
      </p:pic>
      <p:pic>
        <p:nvPicPr>
          <p:cNvPr id="5" name="Content Placeholder 4" descr="A picture containing text, indoor, black, bed&#10;&#10;Description automatically generated">
            <a:extLst>
              <a:ext uri="{FF2B5EF4-FFF2-40B4-BE49-F238E27FC236}">
                <a16:creationId xmlns:a16="http://schemas.microsoft.com/office/drawing/2014/main" id="{9E0E6648-7BD3-8D4C-841F-65046A2DEE08}"/>
              </a:ext>
            </a:extLst>
          </p:cNvPr>
          <p:cNvPicPr>
            <a:picLocks noGrp="1" noChangeAspect="1"/>
          </p:cNvPicPr>
          <p:nvPr>
            <p:ph idx="1"/>
          </p:nvPr>
        </p:nvPicPr>
        <p:blipFill rotWithShape="1">
          <a:blip r:embed="rId8"/>
          <a:srcRect t="2066" r="-1" b="5751"/>
          <a:stretch/>
        </p:blipFill>
        <p:spPr>
          <a:xfrm rot="5400000">
            <a:off x="6523363" y="1104658"/>
            <a:ext cx="4100058" cy="2834640"/>
          </a:xfrm>
          <a:prstGeom prst="rect">
            <a:avLst/>
          </a:prstGeom>
          <a:effectLst>
            <a:outerShdw blurRad="50800" dist="50800" dir="5400000" algn="tl" rotWithShape="0">
              <a:srgbClr val="000000">
                <a:alpha val="43000"/>
              </a:srgbClr>
            </a:outerShdw>
          </a:effectLst>
        </p:spPr>
      </p:pic>
      <p:pic>
        <p:nvPicPr>
          <p:cNvPr id="8" name="Audio 7">
            <a:hlinkClick r:id="" action="ppaction://media"/>
            <a:extLst>
              <a:ext uri="{FF2B5EF4-FFF2-40B4-BE49-F238E27FC236}">
                <a16:creationId xmlns:a16="http://schemas.microsoft.com/office/drawing/2014/main" id="{2791DF91-CE6E-D446-A389-81F4F6A33C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22256870"/>
      </p:ext>
    </p:extLst>
  </p:cSld>
  <p:clrMapOvr>
    <a:masterClrMapping/>
  </p:clrMapOvr>
  <mc:AlternateContent xmlns:mc="http://schemas.openxmlformats.org/markup-compatibility/2006">
    <mc:Choice xmlns:p14="http://schemas.microsoft.com/office/powerpoint/2010/main" Requires="p14">
      <p:transition spd="slow" p14:dur="2000" advTm="94078"/>
    </mc:Choice>
    <mc:Fallback>
      <p:transition spd="slow" advTm="94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 name="Group 65">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7" name="Rectangle 66">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9" name="Rectangle 69">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610A199-E210-4B41-8184-8F504F2EEDB3}"/>
              </a:ext>
            </a:extLst>
          </p:cNvPr>
          <p:cNvSpPr>
            <a:spLocks noGrp="1"/>
          </p:cNvSpPr>
          <p:nvPr>
            <p:ph type="title"/>
          </p:nvPr>
        </p:nvSpPr>
        <p:spPr>
          <a:xfrm>
            <a:off x="1116989" y="4952327"/>
            <a:ext cx="9453911" cy="1174947"/>
          </a:xfrm>
        </p:spPr>
        <p:txBody>
          <a:bodyPr vert="horz" lIns="91440" tIns="45720" rIns="91440" bIns="45720" rtlCol="0" anchor="b">
            <a:normAutofit fontScale="90000"/>
          </a:bodyPr>
          <a:lstStyle/>
          <a:p>
            <a:pPr algn="ctr"/>
            <a:r>
              <a:rPr lang="en-US" sz="6000" b="0" i="0" kern="1200" dirty="0">
                <a:solidFill>
                  <a:schemeClr val="bg2"/>
                </a:solidFill>
                <a:latin typeface="+mj-lt"/>
                <a:ea typeface="+mj-ea"/>
                <a:cs typeface="+mj-cs"/>
              </a:rPr>
              <a:t>Freshman/Sophomore Year Of College</a:t>
            </a:r>
          </a:p>
        </p:txBody>
      </p:sp>
      <p:pic>
        <p:nvPicPr>
          <p:cNvPr id="5" name="Content Placeholder 4" descr="A picture containing person&#10;&#10;Description automatically generated">
            <a:extLst>
              <a:ext uri="{FF2B5EF4-FFF2-40B4-BE49-F238E27FC236}">
                <a16:creationId xmlns:a16="http://schemas.microsoft.com/office/drawing/2014/main" id="{7270D6C8-9FCE-6645-A741-DC186D6B9EFC}"/>
              </a:ext>
            </a:extLst>
          </p:cNvPr>
          <p:cNvPicPr>
            <a:picLocks noChangeAspect="1"/>
          </p:cNvPicPr>
          <p:nvPr/>
        </p:nvPicPr>
        <p:blipFill>
          <a:blip r:embed="rId6"/>
          <a:stretch>
            <a:fillRect/>
          </a:stretch>
        </p:blipFill>
        <p:spPr>
          <a:xfrm>
            <a:off x="1116989" y="730726"/>
            <a:ext cx="2253232" cy="3506977"/>
          </a:xfrm>
          <a:prstGeom prst="roundRect">
            <a:avLst>
              <a:gd name="adj" fmla="val 1858"/>
            </a:avLst>
          </a:prstGeom>
          <a:effectLst/>
        </p:spPr>
      </p:pic>
      <p:pic>
        <p:nvPicPr>
          <p:cNvPr id="9" name="Picture 8" descr="A close-up of a human eye&#10;&#10;Description automatically generated with medium confidence">
            <a:extLst>
              <a:ext uri="{FF2B5EF4-FFF2-40B4-BE49-F238E27FC236}">
                <a16:creationId xmlns:a16="http://schemas.microsoft.com/office/drawing/2014/main" id="{85D67539-BCE9-414B-84D0-4DC321C4782E}"/>
              </a:ext>
            </a:extLst>
          </p:cNvPr>
          <p:cNvPicPr>
            <a:picLocks noChangeAspect="1"/>
          </p:cNvPicPr>
          <p:nvPr/>
        </p:nvPicPr>
        <p:blipFill>
          <a:blip r:embed="rId7"/>
          <a:stretch>
            <a:fillRect/>
          </a:stretch>
        </p:blipFill>
        <p:spPr>
          <a:xfrm>
            <a:off x="3630371" y="729537"/>
            <a:ext cx="3935027" cy="3506976"/>
          </a:xfrm>
          <a:prstGeom prst="roundRect">
            <a:avLst>
              <a:gd name="adj" fmla="val 1858"/>
            </a:avLst>
          </a:prstGeom>
          <a:effectLst/>
        </p:spPr>
      </p:pic>
      <p:pic>
        <p:nvPicPr>
          <p:cNvPr id="7" name="Picture 6" descr="A picture containing indoor, black&#10;&#10;Description automatically generated">
            <a:extLst>
              <a:ext uri="{FF2B5EF4-FFF2-40B4-BE49-F238E27FC236}">
                <a16:creationId xmlns:a16="http://schemas.microsoft.com/office/drawing/2014/main" id="{14E5A5BF-0C0B-2D40-BF98-854FC8DC6A99}"/>
              </a:ext>
            </a:extLst>
          </p:cNvPr>
          <p:cNvPicPr>
            <a:picLocks noChangeAspect="1"/>
          </p:cNvPicPr>
          <p:nvPr/>
        </p:nvPicPr>
        <p:blipFill>
          <a:blip r:embed="rId8"/>
          <a:stretch>
            <a:fillRect/>
          </a:stretch>
        </p:blipFill>
        <p:spPr>
          <a:xfrm>
            <a:off x="7825548" y="729537"/>
            <a:ext cx="3249463" cy="3506976"/>
          </a:xfrm>
          <a:prstGeom prst="roundRect">
            <a:avLst>
              <a:gd name="adj" fmla="val 1858"/>
            </a:avLst>
          </a:prstGeom>
          <a:effectLst/>
        </p:spPr>
      </p:pic>
      <p:pic>
        <p:nvPicPr>
          <p:cNvPr id="6" name="Audio 5">
            <a:hlinkClick r:id="" action="ppaction://media"/>
            <a:extLst>
              <a:ext uri="{FF2B5EF4-FFF2-40B4-BE49-F238E27FC236}">
                <a16:creationId xmlns:a16="http://schemas.microsoft.com/office/drawing/2014/main" id="{63FC7383-D13C-4A49-8BB1-80B6A9B927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74111203"/>
      </p:ext>
    </p:extLst>
  </p:cSld>
  <p:clrMapOvr>
    <a:masterClrMapping/>
  </p:clrMapOvr>
  <mc:AlternateContent xmlns:mc="http://schemas.openxmlformats.org/markup-compatibility/2006">
    <mc:Choice xmlns:p14="http://schemas.microsoft.com/office/powerpoint/2010/main" Requires="p14">
      <p:transition spd="slow" p14:dur="2000" advTm="85083"/>
    </mc:Choice>
    <mc:Fallback>
      <p:transition spd="slow" advTm="8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erson wearing a pink shirt&#10;&#10;Description automatically generated with low confidence">
            <a:extLst>
              <a:ext uri="{FF2B5EF4-FFF2-40B4-BE49-F238E27FC236}">
                <a16:creationId xmlns:a16="http://schemas.microsoft.com/office/drawing/2014/main" id="{7C5290A2-E814-104A-A5FA-076CAB1EB79F}"/>
              </a:ext>
            </a:extLst>
          </p:cNvPr>
          <p:cNvPicPr>
            <a:picLocks noGrp="1" noChangeAspect="1"/>
          </p:cNvPicPr>
          <p:nvPr>
            <p:ph idx="1"/>
          </p:nvPr>
        </p:nvPicPr>
        <p:blipFill rotWithShape="1">
          <a:blip r:embed="rId6"/>
          <a:srcRect r="-2" b="9186"/>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395D864E-A6A1-A54A-B04A-B7D149B93EC2}"/>
              </a:ext>
            </a:extLst>
          </p:cNvPr>
          <p:cNvSpPr>
            <a:spLocks noGrp="1"/>
          </p:cNvSpPr>
          <p:nvPr>
            <p:ph type="title"/>
          </p:nvPr>
        </p:nvSpPr>
        <p:spPr>
          <a:xfrm>
            <a:off x="6059868" y="846746"/>
            <a:ext cx="5428551" cy="3153753"/>
          </a:xfrm>
        </p:spPr>
        <p:txBody>
          <a:bodyPr vert="horz" lIns="91440" tIns="45720" rIns="91440" bIns="45720" rtlCol="0" anchor="b">
            <a:normAutofit/>
          </a:bodyPr>
          <a:lstStyle/>
          <a:p>
            <a:r>
              <a:rPr lang="en-US" sz="5400" dirty="0"/>
              <a:t>Self-portrait</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309F9889-18A1-BE4A-9111-6C8BFA346A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6732044"/>
      </p:ext>
    </p:extLst>
  </p:cSld>
  <p:clrMapOvr>
    <a:masterClrMapping/>
  </p:clrMapOvr>
  <mc:AlternateContent xmlns:mc="http://schemas.openxmlformats.org/markup-compatibility/2006">
    <mc:Choice xmlns:p14="http://schemas.microsoft.com/office/powerpoint/2010/main" Requires="p14">
      <p:transition spd="slow" p14:dur="2000" advTm="40603"/>
    </mc:Choice>
    <mc:Fallback>
      <p:transition spd="slow" advTm="4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 name="Group 6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5" name="Rectangle 6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3" name="Rectangle 6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Picture 4" descr="A picture containing text&#10;&#10;Description automatically generated">
            <a:extLst>
              <a:ext uri="{FF2B5EF4-FFF2-40B4-BE49-F238E27FC236}">
                <a16:creationId xmlns:a16="http://schemas.microsoft.com/office/drawing/2014/main" id="{A9751B19-3658-F04B-B04E-BC7546EE6CEC}"/>
              </a:ext>
            </a:extLst>
          </p:cNvPr>
          <p:cNvPicPr>
            <a:picLocks noChangeAspect="1"/>
          </p:cNvPicPr>
          <p:nvPr/>
        </p:nvPicPr>
        <p:blipFill rotWithShape="1">
          <a:blip r:embed="rId6"/>
          <a:srcRect t="4864" r="-2" b="14446"/>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05"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780A656-8CD9-3144-A3CE-0ABD912A2769}"/>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My Epiphany</a:t>
            </a:r>
          </a:p>
        </p:txBody>
      </p:sp>
      <p:sp>
        <p:nvSpPr>
          <p:cNvPr id="106" name="Rectangle 73">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6F3687E1-2F1D-4A4B-91AA-F8E3431A88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87272130"/>
      </p:ext>
    </p:extLst>
  </p:cSld>
  <p:clrMapOvr>
    <a:masterClrMapping/>
  </p:clrMapOvr>
  <mc:AlternateContent xmlns:mc="http://schemas.openxmlformats.org/markup-compatibility/2006">
    <mc:Choice xmlns:p14="http://schemas.microsoft.com/office/powerpoint/2010/main" Requires="p14">
      <p:transition spd="slow" p14:dur="2000" advTm="4770"/>
    </mc:Choice>
    <mc:Fallback>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icture containing person, wall, indoor, floor&#10;&#10;Description automatically generated">
            <a:extLst>
              <a:ext uri="{FF2B5EF4-FFF2-40B4-BE49-F238E27FC236}">
                <a16:creationId xmlns:a16="http://schemas.microsoft.com/office/drawing/2014/main" id="{EA190A51-E3C7-6E42-92D9-B5657B243690}"/>
              </a:ext>
            </a:extLst>
          </p:cNvPr>
          <p:cNvPicPr>
            <a:picLocks noGrp="1" noChangeAspect="1"/>
          </p:cNvPicPr>
          <p:nvPr>
            <p:ph idx="1"/>
          </p:nvPr>
        </p:nvPicPr>
        <p:blipFill rotWithShape="1">
          <a:blip r:embed="rId6"/>
          <a:srcRect t="5802" b="9828"/>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79EBDDD8-A3B9-BE4E-9F39-3F6CECCF175F}"/>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Gerald Lovell</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79392286-D274-034E-A8C6-B787A551D98F}"/>
              </a:ext>
            </a:extLst>
          </p:cNvPr>
          <p:cNvSpPr txBox="1"/>
          <p:nvPr/>
        </p:nvSpPr>
        <p:spPr>
          <a:xfrm>
            <a:off x="833754" y="6455834"/>
            <a:ext cx="3237875" cy="230832"/>
          </a:xfrm>
          <a:prstGeom prst="rect">
            <a:avLst/>
          </a:prstGeom>
          <a:noFill/>
        </p:spPr>
        <p:txBody>
          <a:bodyPr wrap="square" rtlCol="0">
            <a:spAutoFit/>
          </a:bodyPr>
          <a:lstStyle/>
          <a:p>
            <a:r>
              <a:rPr lang="en-US" sz="900" dirty="0" err="1"/>
              <a:t>Chalane</a:t>
            </a:r>
            <a:r>
              <a:rPr lang="en-US" sz="900" dirty="0"/>
              <a:t> </a:t>
            </a:r>
            <a:r>
              <a:rPr lang="en-US" sz="900" u="sng" dirty="0"/>
              <a:t>Gerald Lovell</a:t>
            </a:r>
          </a:p>
        </p:txBody>
      </p:sp>
      <p:pic>
        <p:nvPicPr>
          <p:cNvPr id="3" name="Audio 2">
            <a:hlinkClick r:id="" action="ppaction://media"/>
            <a:extLst>
              <a:ext uri="{FF2B5EF4-FFF2-40B4-BE49-F238E27FC236}">
                <a16:creationId xmlns:a16="http://schemas.microsoft.com/office/drawing/2014/main" id="{92DA3E2A-AC54-D940-BE09-AD729E923E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3667337"/>
      </p:ext>
    </p:extLst>
  </p:cSld>
  <p:clrMapOvr>
    <a:masterClrMapping/>
  </p:clrMapOvr>
  <mc:AlternateContent xmlns:mc="http://schemas.openxmlformats.org/markup-compatibility/2006">
    <mc:Choice xmlns:p14="http://schemas.microsoft.com/office/powerpoint/2010/main" Requires="p14">
      <p:transition spd="slow" p14:dur="2000" advTm="45410"/>
    </mc:Choice>
    <mc:Fallback>
      <p:transition spd="slow" advTm="4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4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4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4FB8718-BAC6-1648-97E4-589CF283F7B0}"/>
              </a:ext>
            </a:extLst>
          </p:cNvPr>
          <p:cNvSpPr>
            <a:spLocks noGrp="1"/>
          </p:cNvSpPr>
          <p:nvPr>
            <p:ph type="title"/>
          </p:nvPr>
        </p:nvSpPr>
        <p:spPr>
          <a:xfrm>
            <a:off x="6744929" y="1241266"/>
            <a:ext cx="4798142" cy="3153753"/>
          </a:xfrm>
        </p:spPr>
        <p:txBody>
          <a:bodyPr vert="horz" lIns="91440" tIns="45720" rIns="91440" bIns="45720" rtlCol="0" anchor="b">
            <a:normAutofit/>
          </a:bodyPr>
          <a:lstStyle/>
          <a:p>
            <a:pPr>
              <a:lnSpc>
                <a:spcPct val="90000"/>
              </a:lnSpc>
            </a:pPr>
            <a:br>
              <a:rPr lang="en-US" sz="5400" b="0" i="0" kern="1200" dirty="0">
                <a:solidFill>
                  <a:srgbClr val="EBEBEB"/>
                </a:solidFill>
                <a:latin typeface="+mj-lt"/>
                <a:ea typeface="+mj-ea"/>
                <a:cs typeface="+mj-cs"/>
              </a:rPr>
            </a:br>
            <a:br>
              <a:rPr lang="en-US" sz="5400" b="0" i="0" kern="1200" dirty="0">
                <a:solidFill>
                  <a:srgbClr val="EBEBEB"/>
                </a:solidFill>
                <a:latin typeface="+mj-lt"/>
                <a:ea typeface="+mj-ea"/>
                <a:cs typeface="+mj-cs"/>
              </a:rPr>
            </a:br>
            <a:br>
              <a:rPr lang="en-US" sz="5400" b="0" i="0" kern="1200" dirty="0">
                <a:solidFill>
                  <a:srgbClr val="EBEBEB"/>
                </a:solidFill>
                <a:latin typeface="+mj-lt"/>
                <a:ea typeface="+mj-ea"/>
                <a:cs typeface="+mj-cs"/>
              </a:rPr>
            </a:br>
            <a:r>
              <a:rPr lang="en-US" sz="5400" b="0" i="0" kern="1200" dirty="0">
                <a:solidFill>
                  <a:srgbClr val="EBEBEB"/>
                </a:solidFill>
                <a:latin typeface="+mj-lt"/>
                <a:ea typeface="+mj-ea"/>
                <a:cs typeface="+mj-cs"/>
              </a:rPr>
              <a:t>Skyla</a:t>
            </a:r>
          </a:p>
        </p:txBody>
      </p:sp>
      <p:sp>
        <p:nvSpPr>
          <p:cNvPr id="54" name="Rectangle 48">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Text&#10;&#10;Description automatically generated">
            <a:extLst>
              <a:ext uri="{FF2B5EF4-FFF2-40B4-BE49-F238E27FC236}">
                <a16:creationId xmlns:a16="http://schemas.microsoft.com/office/drawing/2014/main" id="{9A77CAE8-F62D-8B4A-B3D2-34121C7478C3}"/>
              </a:ext>
            </a:extLst>
          </p:cNvPr>
          <p:cNvPicPr>
            <a:picLocks noGrp="1" noChangeAspect="1"/>
          </p:cNvPicPr>
          <p:nvPr>
            <p:ph idx="1"/>
          </p:nvPr>
        </p:nvPicPr>
        <p:blipFill rotWithShape="1">
          <a:blip r:embed="rId6"/>
          <a:srcRect t="9863" b="5500"/>
          <a:stretch/>
        </p:blipFill>
        <p:spPr>
          <a:xfrm rot="5400000">
            <a:off x="1288503" y="1958326"/>
            <a:ext cx="4628758" cy="2938231"/>
          </a:xfrm>
          <a:prstGeom prst="roundRect">
            <a:avLst>
              <a:gd name="adj" fmla="val 1858"/>
            </a:avLst>
          </a:prstGeom>
          <a:effectLst>
            <a:outerShdw blurRad="50800" dist="50800" dir="54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C6237ACC-499F-3E49-86AF-FF7F96574D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8475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1929"/>
    </mc:Choice>
    <mc:Fallback>
      <p:transition spd="slow" advTm="9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EAFCDBC4-4B1B-411C-B98F-3BEA15E37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1" name="Rectangle 90">
              <a:extLst>
                <a:ext uri="{FF2B5EF4-FFF2-40B4-BE49-F238E27FC236}">
                  <a16:creationId xmlns:a16="http://schemas.microsoft.com/office/drawing/2014/main" id="{9F0CD04C-4A8C-4FE0-B8DE-2DC2ECE55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Freeform 5">
              <a:extLst>
                <a:ext uri="{FF2B5EF4-FFF2-40B4-BE49-F238E27FC236}">
                  <a16:creationId xmlns:a16="http://schemas.microsoft.com/office/drawing/2014/main" id="{F0FBB6E0-3B9D-4C56-B391-B43BF8D592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94" name="Rectangle 93">
            <a:extLst>
              <a:ext uri="{FF2B5EF4-FFF2-40B4-BE49-F238E27FC236}">
                <a16:creationId xmlns:a16="http://schemas.microsoft.com/office/drawing/2014/main" id="{6A1F9196-C052-4485-9213-4FA306850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688B88-201E-F04D-B469-5647E3CACE14}"/>
              </a:ext>
            </a:extLst>
          </p:cNvPr>
          <p:cNvSpPr>
            <a:spLocks noGrp="1"/>
          </p:cNvSpPr>
          <p:nvPr>
            <p:ph type="title"/>
          </p:nvPr>
        </p:nvSpPr>
        <p:spPr>
          <a:xfrm>
            <a:off x="1154955" y="4834467"/>
            <a:ext cx="8825658" cy="586380"/>
          </a:xfrm>
        </p:spPr>
        <p:txBody>
          <a:bodyPr vert="horz" lIns="91440" tIns="45720" rIns="91440" bIns="45720" rtlCol="0" anchor="b">
            <a:normAutofit fontScale="90000"/>
          </a:bodyPr>
          <a:lstStyle/>
          <a:p>
            <a:pPr algn="ctr"/>
            <a:r>
              <a:rPr lang="en-US" dirty="0"/>
              <a:t>Progression Of Skyla</a:t>
            </a:r>
          </a:p>
        </p:txBody>
      </p:sp>
      <p:pic>
        <p:nvPicPr>
          <p:cNvPr id="7" name="Picture 6" descr="A picture containing text&#10;&#10;Description automatically generated">
            <a:extLst>
              <a:ext uri="{FF2B5EF4-FFF2-40B4-BE49-F238E27FC236}">
                <a16:creationId xmlns:a16="http://schemas.microsoft.com/office/drawing/2014/main" id="{5846450B-1745-4046-BA05-AFFAD04C9515}"/>
              </a:ext>
            </a:extLst>
          </p:cNvPr>
          <p:cNvPicPr>
            <a:picLocks noChangeAspect="1"/>
          </p:cNvPicPr>
          <p:nvPr/>
        </p:nvPicPr>
        <p:blipFill rotWithShape="1">
          <a:blip r:embed="rId6"/>
          <a:srcRect t="3908" r="-1" b="3908"/>
          <a:stretch/>
        </p:blipFill>
        <p:spPr>
          <a:xfrm rot="5400000">
            <a:off x="3517755" y="1177859"/>
            <a:ext cx="4100058" cy="2834640"/>
          </a:xfrm>
          <a:prstGeom prst="rect">
            <a:avLst/>
          </a:prstGeom>
          <a:effectLst>
            <a:outerShdw blurRad="50800" dist="50800" dir="5400000" algn="tl" rotWithShape="0">
              <a:srgbClr val="000000">
                <a:alpha val="43000"/>
              </a:srgbClr>
            </a:outerShdw>
          </a:effectLst>
        </p:spPr>
      </p:pic>
      <p:pic>
        <p:nvPicPr>
          <p:cNvPr id="5" name="Content Placeholder 4" descr="A picture containing text&#10;&#10;Description automatically generated">
            <a:extLst>
              <a:ext uri="{FF2B5EF4-FFF2-40B4-BE49-F238E27FC236}">
                <a16:creationId xmlns:a16="http://schemas.microsoft.com/office/drawing/2014/main" id="{A4F2DADC-78C5-8549-A44D-714CB3B55FE4}"/>
              </a:ext>
            </a:extLst>
          </p:cNvPr>
          <p:cNvPicPr>
            <a:picLocks noChangeAspect="1"/>
          </p:cNvPicPr>
          <p:nvPr/>
        </p:nvPicPr>
        <p:blipFill rotWithShape="1">
          <a:blip r:embed="rId7"/>
          <a:srcRect t="3908" r="-1" b="3908"/>
          <a:stretch/>
        </p:blipFill>
        <p:spPr>
          <a:xfrm rot="5400000">
            <a:off x="389387" y="1204209"/>
            <a:ext cx="4100058" cy="2834640"/>
          </a:xfrm>
          <a:prstGeom prst="rect">
            <a:avLst/>
          </a:prstGeom>
          <a:effectLst>
            <a:outerShdw blurRad="50800" dist="50800" dir="5400000" algn="tl" rotWithShape="0">
              <a:srgbClr val="000000">
                <a:alpha val="43000"/>
              </a:srgbClr>
            </a:outerShdw>
          </a:effectLst>
        </p:spPr>
      </p:pic>
      <p:pic>
        <p:nvPicPr>
          <p:cNvPr id="9" name="Picture 8" descr="A picture containing text, indoor&#10;&#10;Description automatically generated">
            <a:extLst>
              <a:ext uri="{FF2B5EF4-FFF2-40B4-BE49-F238E27FC236}">
                <a16:creationId xmlns:a16="http://schemas.microsoft.com/office/drawing/2014/main" id="{3DCB9F46-2BC7-0145-9F1E-50EFE253BB30}"/>
              </a:ext>
            </a:extLst>
          </p:cNvPr>
          <p:cNvPicPr>
            <a:picLocks noChangeAspect="1"/>
          </p:cNvPicPr>
          <p:nvPr/>
        </p:nvPicPr>
        <p:blipFill rotWithShape="1">
          <a:blip r:embed="rId8"/>
          <a:srcRect t="5517" r="-1" b="2300"/>
          <a:stretch/>
        </p:blipFill>
        <p:spPr>
          <a:xfrm rot="5400000">
            <a:off x="6513264" y="1177859"/>
            <a:ext cx="4100058" cy="2834640"/>
          </a:xfrm>
          <a:prstGeom prst="rect">
            <a:avLst/>
          </a:prstGeom>
          <a:effectLst>
            <a:outerShdw blurRad="50800" dist="50800" dir="54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5B05E0FF-7BFD-EE4B-A5B4-20C0F74714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80513485"/>
      </p:ext>
    </p:extLst>
  </p:cSld>
  <p:clrMapOvr>
    <a:masterClrMapping/>
  </p:clrMapOvr>
  <mc:AlternateContent xmlns:mc="http://schemas.openxmlformats.org/markup-compatibility/2006">
    <mc:Choice xmlns:p14="http://schemas.microsoft.com/office/powerpoint/2010/main" Requires="p14">
      <p:transition spd="slow" p14:dur="2000" advTm="53508"/>
    </mc:Choice>
    <mc:Fallback>
      <p:transition spd="slow" advTm="5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0"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1"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3"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4"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CA60A120-330E-D04D-B4E4-888FE16516DD}"/>
              </a:ext>
            </a:extLst>
          </p:cNvPr>
          <p:cNvSpPr>
            <a:spLocks noGrp="1"/>
          </p:cNvSpPr>
          <p:nvPr>
            <p:ph type="title"/>
          </p:nvPr>
        </p:nvSpPr>
        <p:spPr>
          <a:xfrm>
            <a:off x="1235651" y="1600200"/>
            <a:ext cx="2942210" cy="1439027"/>
          </a:xfrm>
        </p:spPr>
        <p:txBody>
          <a:bodyPr>
            <a:normAutofit/>
          </a:bodyPr>
          <a:lstStyle/>
          <a:p>
            <a:r>
              <a:rPr lang="en-US" dirty="0">
                <a:solidFill>
                  <a:srgbClr val="EBEBEB"/>
                </a:solidFill>
              </a:rPr>
              <a:t>Background</a:t>
            </a:r>
          </a:p>
        </p:txBody>
      </p:sp>
      <p:sp>
        <p:nvSpPr>
          <p:cNvPr id="8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89" name="Content Placeholder 2">
            <a:extLst>
              <a:ext uri="{FF2B5EF4-FFF2-40B4-BE49-F238E27FC236}">
                <a16:creationId xmlns:a16="http://schemas.microsoft.com/office/drawing/2014/main" id="{399A6A46-3D23-42A8-A957-F682ED407E19}"/>
              </a:ext>
            </a:extLst>
          </p:cNvPr>
          <p:cNvGraphicFramePr>
            <a:graphicFrameLocks noGrp="1"/>
          </p:cNvGraphicFramePr>
          <p:nvPr>
            <p:ph idx="1"/>
            <p:extLst>
              <p:ext uri="{D42A27DB-BD31-4B8C-83A1-F6EECF244321}">
                <p14:modId xmlns:p14="http://schemas.microsoft.com/office/powerpoint/2010/main" val="77116212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5" name="Graphic 24" descr="Palette with solid fill">
            <a:extLst>
              <a:ext uri="{FF2B5EF4-FFF2-40B4-BE49-F238E27FC236}">
                <a16:creationId xmlns:a16="http://schemas.microsoft.com/office/drawing/2014/main" id="{E6443A08-9E98-1448-8CF5-CB6426E9D6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03803" y="2944937"/>
            <a:ext cx="2334425" cy="2334425"/>
          </a:xfrm>
          <a:prstGeom prst="rect">
            <a:avLst/>
          </a:prstGeom>
        </p:spPr>
      </p:pic>
      <p:pic>
        <p:nvPicPr>
          <p:cNvPr id="5" name="Audio 4">
            <a:hlinkClick r:id="" action="ppaction://media"/>
            <a:extLst>
              <a:ext uri="{FF2B5EF4-FFF2-40B4-BE49-F238E27FC236}">
                <a16:creationId xmlns:a16="http://schemas.microsoft.com/office/drawing/2014/main" id="{836B7875-D17E-9347-A66A-F4B8EA3CAA7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6458169"/>
      </p:ext>
    </p:extLst>
  </p:cSld>
  <p:clrMapOvr>
    <a:masterClrMapping/>
  </p:clrMapOvr>
  <mc:AlternateContent xmlns:mc="http://schemas.openxmlformats.org/markup-compatibility/2006">
    <mc:Choice xmlns:p14="http://schemas.microsoft.com/office/powerpoint/2010/main" Requires="p14">
      <p:transition spd="slow" p14:dur="2000" advTm="31317"/>
    </mc:Choice>
    <mc:Fallback>
      <p:transition spd="slow" advTm="31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Content Placeholder 4" descr="A picture containing text&#10;&#10;Description automatically generated">
            <a:extLst>
              <a:ext uri="{FF2B5EF4-FFF2-40B4-BE49-F238E27FC236}">
                <a16:creationId xmlns:a16="http://schemas.microsoft.com/office/drawing/2014/main" id="{9705CF88-0D79-1744-BFCE-99BF10D1D470}"/>
              </a:ext>
            </a:extLst>
          </p:cNvPr>
          <p:cNvPicPr>
            <a:picLocks noGrp="1" noChangeAspect="1"/>
          </p:cNvPicPr>
          <p:nvPr>
            <p:ph idx="1"/>
          </p:nvPr>
        </p:nvPicPr>
        <p:blipFill rotWithShape="1">
          <a:blip r:embed="rId6"/>
          <a:srcRect r="-2" b="9186"/>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 name="Title 1">
            <a:extLst>
              <a:ext uri="{FF2B5EF4-FFF2-40B4-BE49-F238E27FC236}">
                <a16:creationId xmlns:a16="http://schemas.microsoft.com/office/drawing/2014/main" id="{55B73B41-8E5B-6E4D-8F68-8F0412AB5850}"/>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Skyla, 2020</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63A4129A-6C6D-B441-A378-46B16FBDF3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2137742"/>
      </p:ext>
    </p:extLst>
  </p:cSld>
  <p:clrMapOvr>
    <a:masterClrMapping/>
  </p:clrMapOvr>
  <mc:AlternateContent xmlns:mc="http://schemas.openxmlformats.org/markup-compatibility/2006">
    <mc:Choice xmlns:p14="http://schemas.microsoft.com/office/powerpoint/2010/main" Requires="p14">
      <p:transition spd="slow" p14:dur="2000" advTm="51514"/>
    </mc:Choice>
    <mc:Fallback>
      <p:transition spd="slow" advTm="51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 name="Group 28">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4" name="Rectangle 32">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5" name="Rectangle 34">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Rectangle 36">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all, person, statue, dressed&#10;&#10;Description automatically generated">
            <a:extLst>
              <a:ext uri="{FF2B5EF4-FFF2-40B4-BE49-F238E27FC236}">
                <a16:creationId xmlns:a16="http://schemas.microsoft.com/office/drawing/2014/main" id="{30696580-C007-4741-A100-D757102F4259}"/>
              </a:ext>
            </a:extLst>
          </p:cNvPr>
          <p:cNvPicPr>
            <a:picLocks noChangeAspect="1"/>
          </p:cNvPicPr>
          <p:nvPr/>
        </p:nvPicPr>
        <p:blipFill rotWithShape="1">
          <a:blip r:embed="rId6"/>
          <a:srcRect t="9783" r="1" b="9398"/>
          <a:stretch/>
        </p:blipFill>
        <p:spPr>
          <a:xfrm>
            <a:off x="828771" y="474132"/>
            <a:ext cx="3021694" cy="3439617"/>
          </a:xfrm>
          <a:prstGeom prst="roundRect">
            <a:avLst>
              <a:gd name="adj" fmla="val 1858"/>
            </a:avLst>
          </a:prstGeom>
          <a:effectLst/>
        </p:spPr>
      </p:pic>
      <p:pic>
        <p:nvPicPr>
          <p:cNvPr id="9" name="Picture 8" descr="A picture containing text, posing&#10;&#10;Description automatically generated">
            <a:extLst>
              <a:ext uri="{FF2B5EF4-FFF2-40B4-BE49-F238E27FC236}">
                <a16:creationId xmlns:a16="http://schemas.microsoft.com/office/drawing/2014/main" id="{0F053554-32FF-B74D-B7B3-9C88BA77C76E}"/>
              </a:ext>
            </a:extLst>
          </p:cNvPr>
          <p:cNvPicPr>
            <a:picLocks noChangeAspect="1"/>
          </p:cNvPicPr>
          <p:nvPr/>
        </p:nvPicPr>
        <p:blipFill rotWithShape="1">
          <a:blip r:embed="rId7"/>
          <a:srcRect r="-3" b="16144"/>
          <a:stretch/>
        </p:blipFill>
        <p:spPr>
          <a:xfrm>
            <a:off x="4553423" y="473338"/>
            <a:ext cx="2984158" cy="3439617"/>
          </a:xfrm>
          <a:prstGeom prst="roundRect">
            <a:avLst>
              <a:gd name="adj" fmla="val 1858"/>
            </a:avLst>
          </a:prstGeom>
          <a:effectLst/>
        </p:spPr>
      </p:pic>
      <p:pic>
        <p:nvPicPr>
          <p:cNvPr id="5" name="Content Placeholder 4" descr="A person sitting on a couch&#10;&#10;Description automatically generated with medium confidence">
            <a:extLst>
              <a:ext uri="{FF2B5EF4-FFF2-40B4-BE49-F238E27FC236}">
                <a16:creationId xmlns:a16="http://schemas.microsoft.com/office/drawing/2014/main" id="{D7C9BB62-5042-A646-9BEA-2295EC79CECC}"/>
              </a:ext>
            </a:extLst>
          </p:cNvPr>
          <p:cNvPicPr>
            <a:picLocks noGrp="1" noChangeAspect="1"/>
          </p:cNvPicPr>
          <p:nvPr>
            <p:ph idx="1"/>
          </p:nvPr>
        </p:nvPicPr>
        <p:blipFill rotWithShape="1">
          <a:blip r:embed="rId8"/>
          <a:srcRect r="1" b="15590"/>
          <a:stretch/>
        </p:blipFill>
        <p:spPr>
          <a:xfrm>
            <a:off x="8223170" y="473338"/>
            <a:ext cx="3066325" cy="3439617"/>
          </a:xfrm>
          <a:prstGeom prst="roundRect">
            <a:avLst>
              <a:gd name="adj" fmla="val 1858"/>
            </a:avLst>
          </a:prstGeom>
          <a:effectLst/>
        </p:spPr>
      </p:pic>
      <p:sp>
        <p:nvSpPr>
          <p:cNvPr id="57" name="Rectangle 38">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8" name="Freeform: Shape 40">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59"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B3192CD9-8871-1540-80AC-A73FFA758F5D}"/>
              </a:ext>
            </a:extLst>
          </p:cNvPr>
          <p:cNvSpPr>
            <a:spLocks noGrp="1"/>
          </p:cNvSpPr>
          <p:nvPr>
            <p:ph type="title"/>
          </p:nvPr>
        </p:nvSpPr>
        <p:spPr>
          <a:xfrm>
            <a:off x="649975" y="4517136"/>
            <a:ext cx="10893095" cy="1174947"/>
          </a:xfrm>
        </p:spPr>
        <p:txBody>
          <a:bodyPr vert="horz" lIns="91440" tIns="45720" rIns="91440" bIns="45720" rtlCol="0" anchor="b">
            <a:normAutofit/>
          </a:bodyPr>
          <a:lstStyle/>
          <a:p>
            <a:r>
              <a:rPr lang="en-US" sz="5600" b="0" i="0" kern="1200">
                <a:solidFill>
                  <a:schemeClr val="bg2"/>
                </a:solidFill>
                <a:latin typeface="+mj-lt"/>
                <a:ea typeface="+mj-ea"/>
                <a:cs typeface="+mj-cs"/>
              </a:rPr>
              <a:t>Blackness and Comfortablility</a:t>
            </a:r>
          </a:p>
        </p:txBody>
      </p:sp>
      <p:pic>
        <p:nvPicPr>
          <p:cNvPr id="3" name="Audio 2">
            <a:hlinkClick r:id="" action="ppaction://media"/>
            <a:extLst>
              <a:ext uri="{FF2B5EF4-FFF2-40B4-BE49-F238E27FC236}">
                <a16:creationId xmlns:a16="http://schemas.microsoft.com/office/drawing/2014/main" id="{D5532A08-3D24-394B-ADD8-78B8BDA9977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0470069"/>
      </p:ext>
    </p:extLst>
  </p:cSld>
  <p:clrMapOvr>
    <a:masterClrMapping/>
  </p:clrMapOvr>
  <mc:AlternateContent xmlns:mc="http://schemas.openxmlformats.org/markup-compatibility/2006">
    <mc:Choice xmlns:p14="http://schemas.microsoft.com/office/powerpoint/2010/main" Requires="p14">
      <p:transition spd="slow" p14:dur="2000" advTm="32955"/>
    </mc:Choice>
    <mc:Fallback>
      <p:transition spd="slow" advTm="3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8AF64F-6FDB-2342-A298-62A95A28F5CA}"/>
              </a:ext>
            </a:extLst>
          </p:cNvPr>
          <p:cNvSpPr>
            <a:spLocks noGrp="1"/>
          </p:cNvSpPr>
          <p:nvPr>
            <p:ph type="title"/>
          </p:nvPr>
        </p:nvSpPr>
        <p:spPr>
          <a:xfrm>
            <a:off x="561110" y="973668"/>
            <a:ext cx="4177867" cy="1391692"/>
          </a:xfrm>
        </p:spPr>
        <p:txBody>
          <a:bodyPr>
            <a:normAutofit/>
          </a:bodyPr>
          <a:lstStyle/>
          <a:p>
            <a:r>
              <a:rPr lang="en-US">
                <a:solidFill>
                  <a:schemeClr val="tx2"/>
                </a:solidFill>
              </a:rPr>
              <a:t>Kerry James Marshall</a:t>
            </a:r>
          </a:p>
        </p:txBody>
      </p:sp>
      <p:sp>
        <p:nvSpPr>
          <p:cNvPr id="3" name="Content Placeholder 2">
            <a:extLst>
              <a:ext uri="{FF2B5EF4-FFF2-40B4-BE49-F238E27FC236}">
                <a16:creationId xmlns:a16="http://schemas.microsoft.com/office/drawing/2014/main" id="{46CB327C-1E54-884A-88C6-EF6E21C90C18}"/>
              </a:ext>
            </a:extLst>
          </p:cNvPr>
          <p:cNvSpPr>
            <a:spLocks noGrp="1"/>
          </p:cNvSpPr>
          <p:nvPr>
            <p:ph idx="1"/>
          </p:nvPr>
        </p:nvSpPr>
        <p:spPr>
          <a:xfrm>
            <a:off x="561110" y="2603500"/>
            <a:ext cx="4072673" cy="3416300"/>
          </a:xfrm>
        </p:spPr>
        <p:txBody>
          <a:bodyPr>
            <a:normAutofit/>
          </a:bodyPr>
          <a:lstStyle/>
          <a:p>
            <a:r>
              <a:rPr lang="en-US" sz="3200" dirty="0"/>
              <a:t>Born October 17</a:t>
            </a:r>
            <a:r>
              <a:rPr lang="en-US" sz="3200" baseline="30000" dirty="0"/>
              <a:t>th</a:t>
            </a:r>
            <a:r>
              <a:rPr lang="en-US" sz="3200" dirty="0"/>
              <a:t>, 1955</a:t>
            </a:r>
          </a:p>
          <a:p>
            <a:r>
              <a:rPr lang="en-US" sz="3200" dirty="0"/>
              <a:t>Birmingham, Alabama</a:t>
            </a:r>
          </a:p>
          <a:p>
            <a:r>
              <a:rPr lang="en-US" sz="3200" dirty="0"/>
              <a:t>African-American artist</a:t>
            </a:r>
          </a:p>
        </p:txBody>
      </p:sp>
      <p:pic>
        <p:nvPicPr>
          <p:cNvPr id="5" name="Picture 4" descr="A person standing in front of a wall with paintings on it&#10;&#10;Description automatically generated with low confidence">
            <a:extLst>
              <a:ext uri="{FF2B5EF4-FFF2-40B4-BE49-F238E27FC236}">
                <a16:creationId xmlns:a16="http://schemas.microsoft.com/office/drawing/2014/main" id="{9C6971A2-AFE6-6348-9BF4-9741D3810547}"/>
              </a:ext>
            </a:extLst>
          </p:cNvPr>
          <p:cNvPicPr>
            <a:picLocks noChangeAspect="1"/>
          </p:cNvPicPr>
          <p:nvPr/>
        </p:nvPicPr>
        <p:blipFill rotWithShape="1">
          <a:blip r:embed="rId5"/>
          <a:srcRect r="1" b="9885"/>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2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4" name="Audio 3">
            <a:hlinkClick r:id="" action="ppaction://media"/>
            <a:extLst>
              <a:ext uri="{FF2B5EF4-FFF2-40B4-BE49-F238E27FC236}">
                <a16:creationId xmlns:a16="http://schemas.microsoft.com/office/drawing/2014/main" id="{4ACA03EF-CB8E-D640-9FF6-D26AD69CB7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1806844"/>
      </p:ext>
    </p:extLst>
  </p:cSld>
  <p:clrMapOvr>
    <a:masterClrMapping/>
  </p:clrMapOvr>
  <mc:AlternateContent xmlns:mc="http://schemas.openxmlformats.org/markup-compatibility/2006">
    <mc:Choice xmlns:p14="http://schemas.microsoft.com/office/powerpoint/2010/main" Requires="p14">
      <p:transition spd="slow" p14:dur="2000" advTm="15175"/>
    </mc:Choice>
    <mc:Fallback>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Shape 11">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4"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6"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dirty="0"/>
          </a:p>
        </p:txBody>
      </p:sp>
      <p:sp>
        <p:nvSpPr>
          <p:cNvPr id="2" name="Title 1">
            <a:extLst>
              <a:ext uri="{FF2B5EF4-FFF2-40B4-BE49-F238E27FC236}">
                <a16:creationId xmlns:a16="http://schemas.microsoft.com/office/drawing/2014/main" id="{CF33895F-A2A9-CE43-B409-5F895015237C}"/>
              </a:ext>
            </a:extLst>
          </p:cNvPr>
          <p:cNvSpPr>
            <a:spLocks noGrp="1"/>
          </p:cNvSpPr>
          <p:nvPr>
            <p:ph type="title"/>
          </p:nvPr>
        </p:nvSpPr>
        <p:spPr>
          <a:xfrm>
            <a:off x="639098" y="629265"/>
            <a:ext cx="6072776" cy="1622322"/>
          </a:xfrm>
        </p:spPr>
        <p:txBody>
          <a:bodyPr>
            <a:normAutofit/>
          </a:bodyPr>
          <a:lstStyle/>
          <a:p>
            <a:r>
              <a:rPr lang="en-US">
                <a:solidFill>
                  <a:schemeClr val="tx1"/>
                </a:solidFill>
              </a:rPr>
              <a:t>Kerry James Marshall</a:t>
            </a:r>
          </a:p>
        </p:txBody>
      </p:sp>
      <p:pic>
        <p:nvPicPr>
          <p:cNvPr id="5" name="Picture 4" descr="A framed picture of a dog&#10;&#10;Description automatically generated with low confidence">
            <a:extLst>
              <a:ext uri="{FF2B5EF4-FFF2-40B4-BE49-F238E27FC236}">
                <a16:creationId xmlns:a16="http://schemas.microsoft.com/office/drawing/2014/main" id="{2495639F-3A4B-C348-AB45-B3FCFE1C8A93}"/>
              </a:ext>
            </a:extLst>
          </p:cNvPr>
          <p:cNvPicPr>
            <a:picLocks noChangeAspect="1"/>
          </p:cNvPicPr>
          <p:nvPr/>
        </p:nvPicPr>
        <p:blipFill rotWithShape="1">
          <a:blip r:embed="rId6"/>
          <a:srcRect l="504" r="353" b="-3"/>
          <a:stretch/>
        </p:blipFill>
        <p:spPr>
          <a:xfrm>
            <a:off x="7418226" y="645106"/>
            <a:ext cx="4125317" cy="5585369"/>
          </a:xfrm>
          <a:prstGeom prst="rect">
            <a:avLst/>
          </a:prstGeom>
        </p:spPr>
      </p:pic>
      <p:sp>
        <p:nvSpPr>
          <p:cNvPr id="18" name="Rectangle 1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43A45EE-58E9-9E48-8922-BDD1E78965A2}"/>
              </a:ext>
            </a:extLst>
          </p:cNvPr>
          <p:cNvSpPr>
            <a:spLocks noGrp="1"/>
          </p:cNvSpPr>
          <p:nvPr>
            <p:ph idx="1"/>
          </p:nvPr>
        </p:nvSpPr>
        <p:spPr>
          <a:xfrm>
            <a:off x="606250" y="2046540"/>
            <a:ext cx="6072776" cy="3811740"/>
          </a:xfrm>
        </p:spPr>
        <p:txBody>
          <a:bodyPr anchor="ctr">
            <a:noAutofit/>
          </a:bodyPr>
          <a:lstStyle/>
          <a:p>
            <a:r>
              <a:rPr lang="en-US" sz="2400" dirty="0">
                <a:solidFill>
                  <a:schemeClr val="tx1"/>
                </a:solidFill>
              </a:rPr>
              <a:t>“Up until then, I had not considered that a black woman could be considered as a goddess of love and beauty. Even I took the classic European ideal for granted. After reading La Venus Negra I wanted to develop a stylized representation of the beauty that would be unequivocally black” </a:t>
            </a:r>
          </a:p>
        </p:txBody>
      </p:sp>
      <p:sp>
        <p:nvSpPr>
          <p:cNvPr id="6" name="TextBox 5">
            <a:extLst>
              <a:ext uri="{FF2B5EF4-FFF2-40B4-BE49-F238E27FC236}">
                <a16:creationId xmlns:a16="http://schemas.microsoft.com/office/drawing/2014/main" id="{7F77889F-46EF-554A-BE34-61809E5AB550}"/>
              </a:ext>
            </a:extLst>
          </p:cNvPr>
          <p:cNvSpPr txBox="1"/>
          <p:nvPr/>
        </p:nvSpPr>
        <p:spPr>
          <a:xfrm>
            <a:off x="8191730" y="6230475"/>
            <a:ext cx="2578308" cy="230832"/>
          </a:xfrm>
          <a:prstGeom prst="rect">
            <a:avLst/>
          </a:prstGeom>
          <a:noFill/>
        </p:spPr>
        <p:txBody>
          <a:bodyPr wrap="square" rtlCol="0">
            <a:spAutoFit/>
          </a:bodyPr>
          <a:lstStyle/>
          <a:p>
            <a:r>
              <a:rPr lang="en-US" sz="900" dirty="0">
                <a:solidFill>
                  <a:schemeClr val="bg1"/>
                </a:solidFill>
              </a:rPr>
              <a:t>La Venus Negra </a:t>
            </a:r>
            <a:r>
              <a:rPr lang="en-US" sz="900" u="sng" dirty="0">
                <a:solidFill>
                  <a:schemeClr val="bg1"/>
                </a:solidFill>
              </a:rPr>
              <a:t>Kerry James Marshall</a:t>
            </a:r>
          </a:p>
        </p:txBody>
      </p:sp>
      <p:pic>
        <p:nvPicPr>
          <p:cNvPr id="4" name="Audio 3">
            <a:hlinkClick r:id="" action="ppaction://media"/>
            <a:extLst>
              <a:ext uri="{FF2B5EF4-FFF2-40B4-BE49-F238E27FC236}">
                <a16:creationId xmlns:a16="http://schemas.microsoft.com/office/drawing/2014/main" id="{04500205-9DDD-504B-A161-AF2D936B7A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7131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0931"/>
    </mc:Choice>
    <mc:Fallback>
      <p:transition spd="slow" advTm="9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9" name="Rectangle 28">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3BF96C2-3AA6-D843-A7C2-6F5AD27D121B}"/>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b="0" i="0" kern="1200" dirty="0">
                <a:solidFill>
                  <a:srgbClr val="EBEBEB"/>
                </a:solidFill>
                <a:latin typeface="+mj-lt"/>
                <a:ea typeface="+mj-ea"/>
                <a:cs typeface="+mj-cs"/>
              </a:rPr>
              <a:t>Art Education and Race </a:t>
            </a:r>
          </a:p>
        </p:txBody>
      </p:sp>
      <p:grpSp>
        <p:nvGrpSpPr>
          <p:cNvPr id="31" name="Group 30">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32" name="Rectangle 31">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Graphic 4" descr="Schoolhouse with solid fill">
            <a:extLst>
              <a:ext uri="{FF2B5EF4-FFF2-40B4-BE49-F238E27FC236}">
                <a16:creationId xmlns:a16="http://schemas.microsoft.com/office/drawing/2014/main" id="{A6050BD1-0717-464D-88E4-7B875A02A8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764" y="1665878"/>
            <a:ext cx="3526244" cy="3526244"/>
          </a:xfrm>
          <a:prstGeom prst="rect">
            <a:avLst/>
          </a:prstGeom>
        </p:spPr>
      </p:pic>
      <p:pic>
        <p:nvPicPr>
          <p:cNvPr id="4" name="Audio 3">
            <a:hlinkClick r:id="" action="ppaction://media"/>
            <a:extLst>
              <a:ext uri="{FF2B5EF4-FFF2-40B4-BE49-F238E27FC236}">
                <a16:creationId xmlns:a16="http://schemas.microsoft.com/office/drawing/2014/main" id="{1FEDDB47-EAE3-2946-A979-A0D4BF804E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0979865"/>
      </p:ext>
    </p:extLst>
  </p:cSld>
  <p:clrMapOvr>
    <a:masterClrMapping/>
  </p:clrMapOvr>
  <mc:AlternateContent xmlns:mc="http://schemas.openxmlformats.org/markup-compatibility/2006">
    <mc:Choice xmlns:p14="http://schemas.microsoft.com/office/powerpoint/2010/main" Requires="p14">
      <p:transition spd="slow" p14:dur="2000" advTm="41753"/>
    </mc:Choice>
    <mc:Fallback>
      <p:transition spd="slow" advTm="41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2E452-8958-F842-8F14-6E086CC9E3E6}"/>
              </a:ext>
            </a:extLst>
          </p:cNvPr>
          <p:cNvSpPr>
            <a:spLocks noGrp="1"/>
          </p:cNvSpPr>
          <p:nvPr>
            <p:ph type="title"/>
          </p:nvPr>
        </p:nvSpPr>
        <p:spPr>
          <a:xfrm>
            <a:off x="1154954" y="973668"/>
            <a:ext cx="8761413" cy="706964"/>
          </a:xfrm>
        </p:spPr>
        <p:txBody>
          <a:bodyPr>
            <a:normAutofit/>
          </a:bodyPr>
          <a:lstStyle/>
          <a:p>
            <a:pPr algn="ctr"/>
            <a:r>
              <a:rPr lang="en-US" dirty="0">
                <a:solidFill>
                  <a:srgbClr val="EBEBEB"/>
                </a:solidFill>
              </a:rPr>
              <a:t>Diversity In Curriculum </a:t>
            </a:r>
          </a:p>
        </p:txBody>
      </p:sp>
      <p:pic>
        <p:nvPicPr>
          <p:cNvPr id="5" name="Graphic 4" descr="Graduation cap with solid fill">
            <a:extLst>
              <a:ext uri="{FF2B5EF4-FFF2-40B4-BE49-F238E27FC236}">
                <a16:creationId xmlns:a16="http://schemas.microsoft.com/office/drawing/2014/main" id="{5FB781E1-59D3-6C4F-B7EA-75B43E657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1467" y="2793582"/>
            <a:ext cx="3031901" cy="3031901"/>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5C97133C-6EE7-D64F-832E-543F8B97B530}"/>
              </a:ext>
            </a:extLst>
          </p:cNvPr>
          <p:cNvSpPr>
            <a:spLocks noGrp="1"/>
          </p:cNvSpPr>
          <p:nvPr>
            <p:ph idx="1"/>
          </p:nvPr>
        </p:nvSpPr>
        <p:spPr>
          <a:xfrm>
            <a:off x="4596365" y="2521330"/>
            <a:ext cx="6551597" cy="3576403"/>
          </a:xfrm>
        </p:spPr>
        <p:txBody>
          <a:bodyPr anchor="ctr">
            <a:normAutofit/>
          </a:bodyPr>
          <a:lstStyle/>
          <a:p>
            <a:r>
              <a:rPr lang="en-US" sz="2400" dirty="0"/>
              <a:t>Showing students of all nationalities a diversity set of artists </a:t>
            </a:r>
          </a:p>
          <a:p>
            <a:r>
              <a:rPr lang="en-US" sz="2400" dirty="0"/>
              <a:t>Teaching students how to make all skin tones</a:t>
            </a:r>
          </a:p>
          <a:p>
            <a:r>
              <a:rPr lang="en-US" sz="2400" dirty="0"/>
              <a:t>Diverse teaching staff</a:t>
            </a:r>
          </a:p>
          <a:p>
            <a:pPr marL="0" indent="0">
              <a:buNone/>
            </a:pPr>
            <a:endParaRPr lang="en-US" dirty="0"/>
          </a:p>
        </p:txBody>
      </p:sp>
      <p:pic>
        <p:nvPicPr>
          <p:cNvPr id="7" name="Audio 6">
            <a:hlinkClick r:id="" action="ppaction://media"/>
            <a:extLst>
              <a:ext uri="{FF2B5EF4-FFF2-40B4-BE49-F238E27FC236}">
                <a16:creationId xmlns:a16="http://schemas.microsoft.com/office/drawing/2014/main" id="{ACF337C4-174B-D04E-ACFB-D3BF049622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47393335"/>
      </p:ext>
    </p:extLst>
  </p:cSld>
  <p:clrMapOvr>
    <a:masterClrMapping/>
  </p:clrMapOvr>
  <mc:AlternateContent xmlns:mc="http://schemas.openxmlformats.org/markup-compatibility/2006">
    <mc:Choice xmlns:p14="http://schemas.microsoft.com/office/powerpoint/2010/main" Requires="p14">
      <p:transition spd="slow" p14:dur="2000" advTm="16452"/>
    </mc:Choice>
    <mc:Fallback>
      <p:transition spd="slow" advTm="16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24A1-A2E1-E145-887E-DFE10D4E12E4}"/>
              </a:ext>
            </a:extLst>
          </p:cNvPr>
          <p:cNvSpPr>
            <a:spLocks noGrp="1"/>
          </p:cNvSpPr>
          <p:nvPr>
            <p:ph type="title"/>
          </p:nvPr>
        </p:nvSpPr>
        <p:spPr>
          <a:xfrm>
            <a:off x="1715293" y="1224680"/>
            <a:ext cx="8761413" cy="706964"/>
          </a:xfrm>
        </p:spPr>
        <p:txBody>
          <a:bodyPr>
            <a:normAutofit fontScale="90000"/>
          </a:bodyPr>
          <a:lstStyle/>
          <a:p>
            <a:pPr algn="ctr">
              <a:lnSpc>
                <a:spcPct val="90000"/>
              </a:lnSpc>
            </a:pPr>
            <a:r>
              <a:rPr lang="en-US" sz="2800" dirty="0">
                <a:solidFill>
                  <a:srgbClr val="EBEBEB"/>
                </a:solidFill>
              </a:rPr>
              <a:t>Showing Students Of All Nationalities A Diversity Set Of Artists </a:t>
            </a:r>
            <a:br>
              <a:rPr lang="en-US" sz="2000" dirty="0">
                <a:solidFill>
                  <a:srgbClr val="EBEBEB"/>
                </a:solidFill>
              </a:rPr>
            </a:br>
            <a:endParaRPr lang="en-US" sz="2000" dirty="0">
              <a:solidFill>
                <a:srgbClr val="EBEBEB"/>
              </a:solidFill>
            </a:endParaRPr>
          </a:p>
        </p:txBody>
      </p:sp>
      <p:pic>
        <p:nvPicPr>
          <p:cNvPr id="6" name="Graphic 5" descr="Group with solid fill">
            <a:extLst>
              <a:ext uri="{FF2B5EF4-FFF2-40B4-BE49-F238E27FC236}">
                <a16:creationId xmlns:a16="http://schemas.microsoft.com/office/drawing/2014/main" id="{17A7E994-FBF5-6C4F-B74E-F67ACD345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7013" y="2775951"/>
            <a:ext cx="3067163" cy="3067163"/>
          </a:xfrm>
          <a:prstGeom prst="roundRect">
            <a:avLst>
              <a:gd name="adj" fmla="val 1858"/>
            </a:avLst>
          </a:prstGeom>
          <a:effectLst>
            <a:outerShdw blurRad="50800" dist="50800" dir="5400000" algn="tl" rotWithShape="0">
              <a:srgbClr val="000000">
                <a:alpha val="43000"/>
              </a:srgbClr>
            </a:outerShdw>
          </a:effectLst>
        </p:spPr>
      </p:pic>
      <p:graphicFrame>
        <p:nvGraphicFramePr>
          <p:cNvPr id="5" name="Content Placeholder 2">
            <a:extLst>
              <a:ext uri="{FF2B5EF4-FFF2-40B4-BE49-F238E27FC236}">
                <a16:creationId xmlns:a16="http://schemas.microsoft.com/office/drawing/2014/main" id="{800DD4A6-FE33-4F9C-B747-833F745B2D51}"/>
              </a:ext>
            </a:extLst>
          </p:cNvPr>
          <p:cNvGraphicFramePr>
            <a:graphicFrameLocks noGrp="1"/>
          </p:cNvGraphicFramePr>
          <p:nvPr>
            <p:ph idx="1"/>
            <p:extLst>
              <p:ext uri="{D42A27DB-BD31-4B8C-83A1-F6EECF244321}">
                <p14:modId xmlns:p14="http://schemas.microsoft.com/office/powerpoint/2010/main" val="684403750"/>
              </p:ext>
            </p:extLst>
          </p:nvPr>
        </p:nvGraphicFramePr>
        <p:xfrm>
          <a:off x="1154954" y="2603500"/>
          <a:ext cx="6397313" cy="3416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A6FF3310-5884-AB48-A52E-795D7963821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56484360"/>
      </p:ext>
    </p:extLst>
  </p:cSld>
  <p:clrMapOvr>
    <a:masterClrMapping/>
  </p:clrMapOvr>
  <mc:AlternateContent xmlns:mc="http://schemas.openxmlformats.org/markup-compatibility/2006">
    <mc:Choice xmlns:p14="http://schemas.microsoft.com/office/powerpoint/2010/main" Requires="p14">
      <p:transition spd="slow" p14:dur="2000" advTm="28369"/>
    </mc:Choice>
    <mc:Fallback>
      <p:transition spd="slow" advTm="2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22">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8" name="Rectangle 26">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9" name="Rectangle 28">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heel&#10;&#10;Description automatically generated">
            <a:extLst>
              <a:ext uri="{FF2B5EF4-FFF2-40B4-BE49-F238E27FC236}">
                <a16:creationId xmlns:a16="http://schemas.microsoft.com/office/drawing/2014/main" id="{8D00086A-64E1-C541-A14B-5F2364AF3168}"/>
              </a:ext>
            </a:extLst>
          </p:cNvPr>
          <p:cNvPicPr>
            <a:picLocks noChangeAspect="1"/>
          </p:cNvPicPr>
          <p:nvPr/>
        </p:nvPicPr>
        <p:blipFill rotWithShape="1">
          <a:blip r:embed="rId6">
            <a:alphaModFix amt="40000"/>
          </a:blip>
          <a:srcRect t="15499" b="231"/>
          <a:stretch/>
        </p:blipFill>
        <p:spPr>
          <a:xfrm>
            <a:off x="20" y="10"/>
            <a:ext cx="12191980" cy="6857990"/>
          </a:xfrm>
          <a:prstGeom prst="rect">
            <a:avLst/>
          </a:prstGeom>
        </p:spPr>
      </p:pic>
      <p:sp>
        <p:nvSpPr>
          <p:cNvPr id="2" name="Title 1">
            <a:extLst>
              <a:ext uri="{FF2B5EF4-FFF2-40B4-BE49-F238E27FC236}">
                <a16:creationId xmlns:a16="http://schemas.microsoft.com/office/drawing/2014/main" id="{A7087835-845E-E74E-B939-2AF6C54721DE}"/>
              </a:ext>
            </a:extLst>
          </p:cNvPr>
          <p:cNvSpPr>
            <a:spLocks noGrp="1"/>
          </p:cNvSpPr>
          <p:nvPr>
            <p:ph type="title"/>
          </p:nvPr>
        </p:nvSpPr>
        <p:spPr>
          <a:xfrm>
            <a:off x="1154955" y="2099733"/>
            <a:ext cx="8825658" cy="2677648"/>
          </a:xfrm>
        </p:spPr>
        <p:txBody>
          <a:bodyPr vert="horz" lIns="91440" tIns="45720" rIns="91440" bIns="45720" rtlCol="0" anchor="b">
            <a:normAutofit/>
          </a:bodyPr>
          <a:lstStyle/>
          <a:p>
            <a:pPr algn="ctr"/>
            <a:r>
              <a:rPr lang="en-US" sz="5400" dirty="0">
                <a:solidFill>
                  <a:schemeClr val="tx1"/>
                </a:solidFill>
              </a:rPr>
              <a:t>Teaching Students How To Make All Skin Tones</a:t>
            </a:r>
            <a:br>
              <a:rPr lang="en-US" sz="5400" dirty="0">
                <a:solidFill>
                  <a:schemeClr val="tx1"/>
                </a:solidFill>
              </a:rPr>
            </a:br>
            <a:endParaRPr lang="en-US" sz="5400" dirty="0">
              <a:solidFill>
                <a:schemeClr val="tx1"/>
              </a:solidFill>
            </a:endParaRPr>
          </a:p>
        </p:txBody>
      </p:sp>
      <p:pic>
        <p:nvPicPr>
          <p:cNvPr id="3" name="Audio 2">
            <a:hlinkClick r:id="" action="ppaction://media"/>
            <a:extLst>
              <a:ext uri="{FF2B5EF4-FFF2-40B4-BE49-F238E27FC236}">
                <a16:creationId xmlns:a16="http://schemas.microsoft.com/office/drawing/2014/main" id="{8C88A9D1-DBFA-844D-BC55-ED4ED4A557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7936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8834"/>
    </mc:Choice>
    <mc:Fallback>
      <p:transition spd="slow" advTm="5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2F4144-C9F5-024C-94DB-E32F9ABDFC32}"/>
              </a:ext>
            </a:extLst>
          </p:cNvPr>
          <p:cNvSpPr>
            <a:spLocks noGrp="1"/>
          </p:cNvSpPr>
          <p:nvPr>
            <p:ph type="title"/>
          </p:nvPr>
        </p:nvSpPr>
        <p:spPr>
          <a:xfrm>
            <a:off x="7846246" y="2073748"/>
            <a:ext cx="3382297" cy="3281957"/>
          </a:xfrm>
        </p:spPr>
        <p:txBody>
          <a:bodyPr vert="horz" lIns="91440" tIns="45720" rIns="91440" bIns="45720" rtlCol="0" anchor="b">
            <a:normAutofit/>
          </a:bodyPr>
          <a:lstStyle/>
          <a:p>
            <a:pPr algn="ctr">
              <a:lnSpc>
                <a:spcPct val="90000"/>
              </a:lnSpc>
            </a:pPr>
            <a:r>
              <a:rPr lang="en-US" sz="5400" b="0" i="0" kern="1200" dirty="0">
                <a:solidFill>
                  <a:srgbClr val="EBEBEB"/>
                </a:solidFill>
                <a:latin typeface="+mj-lt"/>
                <a:ea typeface="+mj-ea"/>
                <a:cs typeface="+mj-cs"/>
              </a:rPr>
              <a:t>Diverse Teaching Staff</a:t>
            </a:r>
            <a:br>
              <a:rPr lang="en-US" sz="5400" b="0" i="0" kern="1200" dirty="0">
                <a:solidFill>
                  <a:srgbClr val="EBEBEB"/>
                </a:solidFill>
                <a:latin typeface="+mj-lt"/>
                <a:ea typeface="+mj-ea"/>
                <a:cs typeface="+mj-cs"/>
              </a:rPr>
            </a:br>
            <a:endParaRPr lang="en-US" sz="5400" b="0" i="0" kern="1200" dirty="0">
              <a:solidFill>
                <a:srgbClr val="EBEBEB"/>
              </a:solidFill>
              <a:latin typeface="+mj-lt"/>
              <a:ea typeface="+mj-ea"/>
              <a:cs typeface="+mj-cs"/>
            </a:endParaRPr>
          </a:p>
        </p:txBody>
      </p:sp>
      <p:pic>
        <p:nvPicPr>
          <p:cNvPr id="5" name="Content Placeholder 4" descr="Chart, waterfall chart&#10;&#10;Description automatically generated">
            <a:extLst>
              <a:ext uri="{FF2B5EF4-FFF2-40B4-BE49-F238E27FC236}">
                <a16:creationId xmlns:a16="http://schemas.microsoft.com/office/drawing/2014/main" id="{94B7E782-C302-244E-BE62-27F5B219BBEE}"/>
              </a:ext>
            </a:extLst>
          </p:cNvPr>
          <p:cNvPicPr>
            <a:picLocks noGrp="1" noChangeAspect="1"/>
          </p:cNvPicPr>
          <p:nvPr>
            <p:ph idx="1"/>
          </p:nvPr>
        </p:nvPicPr>
        <p:blipFill>
          <a:blip r:embed="rId6"/>
          <a:stretch>
            <a:fillRect/>
          </a:stretch>
        </p:blipFill>
        <p:spPr>
          <a:xfrm>
            <a:off x="1109763" y="1843953"/>
            <a:ext cx="6470907" cy="3166978"/>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B94E670D-7A19-6547-86CA-17FE0578BF03}"/>
              </a:ext>
            </a:extLst>
          </p:cNvPr>
          <p:cNvSpPr txBox="1"/>
          <p:nvPr/>
        </p:nvSpPr>
        <p:spPr>
          <a:xfrm>
            <a:off x="1304144" y="5156616"/>
            <a:ext cx="2503358" cy="230832"/>
          </a:xfrm>
          <a:prstGeom prst="rect">
            <a:avLst/>
          </a:prstGeom>
          <a:noFill/>
        </p:spPr>
        <p:txBody>
          <a:bodyPr wrap="square" rtlCol="0">
            <a:spAutoFit/>
          </a:bodyPr>
          <a:lstStyle/>
          <a:p>
            <a:r>
              <a:rPr lang="en-US" sz="900" dirty="0"/>
              <a:t>National Center for Education Statistics </a:t>
            </a:r>
          </a:p>
        </p:txBody>
      </p:sp>
      <p:sp>
        <p:nvSpPr>
          <p:cNvPr id="7" name="TextBox 6">
            <a:extLst>
              <a:ext uri="{FF2B5EF4-FFF2-40B4-BE49-F238E27FC236}">
                <a16:creationId xmlns:a16="http://schemas.microsoft.com/office/drawing/2014/main" id="{EA044447-31B0-8142-8951-3B9434000445}"/>
              </a:ext>
            </a:extLst>
          </p:cNvPr>
          <p:cNvSpPr txBox="1"/>
          <p:nvPr/>
        </p:nvSpPr>
        <p:spPr>
          <a:xfrm>
            <a:off x="880067" y="774938"/>
            <a:ext cx="6700603" cy="923330"/>
          </a:xfrm>
          <a:prstGeom prst="rect">
            <a:avLst/>
          </a:prstGeom>
          <a:noFill/>
        </p:spPr>
        <p:txBody>
          <a:bodyPr wrap="square" rtlCol="0">
            <a:spAutoFit/>
          </a:bodyPr>
          <a:lstStyle/>
          <a:p>
            <a:pPr algn="ctr"/>
            <a:r>
              <a:rPr lang="en-US" b="1" dirty="0"/>
              <a:t>Percentage distribution of teachers in public elementary and secondary schools, by race/ethnicity: School years 2003–04 and 2015–16</a:t>
            </a:r>
            <a:endParaRPr lang="en-US" dirty="0"/>
          </a:p>
        </p:txBody>
      </p:sp>
      <p:sp>
        <p:nvSpPr>
          <p:cNvPr id="8" name="TextBox 7">
            <a:extLst>
              <a:ext uri="{FF2B5EF4-FFF2-40B4-BE49-F238E27FC236}">
                <a16:creationId xmlns:a16="http://schemas.microsoft.com/office/drawing/2014/main" id="{804E55CE-768A-E241-83ED-EA13FC673B40}"/>
              </a:ext>
            </a:extLst>
          </p:cNvPr>
          <p:cNvSpPr txBox="1"/>
          <p:nvPr/>
        </p:nvSpPr>
        <p:spPr>
          <a:xfrm>
            <a:off x="1068388" y="5531370"/>
            <a:ext cx="7116242" cy="646331"/>
          </a:xfrm>
          <a:prstGeom prst="rect">
            <a:avLst/>
          </a:prstGeom>
          <a:noFill/>
        </p:spPr>
        <p:txBody>
          <a:bodyPr wrap="square" rtlCol="0">
            <a:spAutoFit/>
          </a:bodyPr>
          <a:lstStyle/>
          <a:p>
            <a:pPr indent="-457200"/>
            <a:r>
              <a:rPr lang="en-US" sz="900" dirty="0"/>
              <a:t>Spotlight a: Characteristics of public school teachers by race/ethnicity. (n.d.). Retrieved March 25, 2021, from https://</a:t>
            </a:r>
            <a:r>
              <a:rPr lang="en-US" sz="900" dirty="0" err="1"/>
              <a:t>nces.ed.gov</a:t>
            </a:r>
            <a:r>
              <a:rPr lang="en-US" sz="900" dirty="0"/>
              <a:t>/programs/</a:t>
            </a:r>
            <a:r>
              <a:rPr lang="en-US" sz="900" dirty="0" err="1"/>
              <a:t>raceindicators</a:t>
            </a:r>
            <a:r>
              <a:rPr lang="en-US" sz="900" dirty="0"/>
              <a:t>/</a:t>
            </a:r>
            <a:r>
              <a:rPr lang="en-US" sz="900" dirty="0" err="1"/>
              <a:t>spotlight_a.asp</a:t>
            </a:r>
            <a:endParaRPr lang="en-US" sz="900" dirty="0"/>
          </a:p>
          <a:p>
            <a:endParaRPr lang="en-US" dirty="0"/>
          </a:p>
        </p:txBody>
      </p:sp>
      <p:pic>
        <p:nvPicPr>
          <p:cNvPr id="3" name="Audio 2">
            <a:hlinkClick r:id="" action="ppaction://media"/>
            <a:extLst>
              <a:ext uri="{FF2B5EF4-FFF2-40B4-BE49-F238E27FC236}">
                <a16:creationId xmlns:a16="http://schemas.microsoft.com/office/drawing/2014/main" id="{4A282470-16E2-7F40-9196-FE1F0BF7B7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0219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5522"/>
    </mc:Choice>
    <mc:Fallback>
      <p:transition spd="slow" advTm="12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5">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41" name="Rectangle 2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group of people posing for the camera&#10;&#10;Description automatically generated with medium confidence">
            <a:extLst>
              <a:ext uri="{FF2B5EF4-FFF2-40B4-BE49-F238E27FC236}">
                <a16:creationId xmlns:a16="http://schemas.microsoft.com/office/drawing/2014/main" id="{277485C3-3AD7-1E47-9AA3-E6BADABDEEA6}"/>
              </a:ext>
            </a:extLst>
          </p:cNvPr>
          <p:cNvPicPr>
            <a:picLocks noGrp="1" noChangeAspect="1"/>
          </p:cNvPicPr>
          <p:nvPr>
            <p:ph idx="1"/>
          </p:nvPr>
        </p:nvPicPr>
        <p:blipFill rotWithShape="1">
          <a:blip r:embed="rId5"/>
          <a:srcRect t="2637" b="13093"/>
          <a:stretch/>
        </p:blipFill>
        <p:spPr>
          <a:xfrm>
            <a:off x="2336431" y="1284394"/>
            <a:ext cx="7614306" cy="4283066"/>
          </a:xfrm>
          <a:prstGeom prst="rect">
            <a:avLst/>
          </a:prstGeom>
        </p:spPr>
      </p:pic>
      <p:pic>
        <p:nvPicPr>
          <p:cNvPr id="2" name="Audio 1">
            <a:hlinkClick r:id="" action="ppaction://media"/>
            <a:extLst>
              <a:ext uri="{FF2B5EF4-FFF2-40B4-BE49-F238E27FC236}">
                <a16:creationId xmlns:a16="http://schemas.microsoft.com/office/drawing/2014/main" id="{B797184A-5AD8-9E42-ADBC-F3C0DFD214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9219391"/>
      </p:ext>
    </p:extLst>
  </p:cSld>
  <p:clrMapOvr>
    <a:masterClrMapping/>
  </p:clrMapOvr>
  <mc:AlternateContent xmlns:mc="http://schemas.openxmlformats.org/markup-compatibility/2006">
    <mc:Choice xmlns:p14="http://schemas.microsoft.com/office/powerpoint/2010/main" Requires="p14">
      <p:transition spd="slow" p14:dur="2000" advTm="63076"/>
    </mc:Choice>
    <mc:Fallback>
      <p:transition spd="slow" advTm="6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 name="Group 9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60" name="Rectangle 9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1" name="Rectangle 9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2"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63" name="Rectangle 10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6ACD637-C4D8-C343-B968-85CAA9E0F954}"/>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4600" b="0" i="0" kern="1200">
                <a:solidFill>
                  <a:srgbClr val="EBEBEB"/>
                </a:solidFill>
                <a:latin typeface="+mj-lt"/>
                <a:ea typeface="+mj-ea"/>
                <a:cs typeface="+mj-cs"/>
              </a:rPr>
              <a:t>Early Childhood- Art and Belonging</a:t>
            </a:r>
          </a:p>
        </p:txBody>
      </p:sp>
      <p:pic>
        <p:nvPicPr>
          <p:cNvPr id="142" name="Picture 141" descr="Coloured pencils in box">
            <a:extLst>
              <a:ext uri="{FF2B5EF4-FFF2-40B4-BE49-F238E27FC236}">
                <a16:creationId xmlns:a16="http://schemas.microsoft.com/office/drawing/2014/main" id="{F77BBB41-0CF1-49FC-B19D-B0B1BF121A87}"/>
              </a:ext>
            </a:extLst>
          </p:cNvPr>
          <p:cNvPicPr>
            <a:picLocks noChangeAspect="1"/>
          </p:cNvPicPr>
          <p:nvPr/>
        </p:nvPicPr>
        <p:blipFill rotWithShape="1">
          <a:blip r:embed="rId4"/>
          <a:srcRect t="19833" b="2847"/>
          <a:stretch/>
        </p:blipFill>
        <p:spPr>
          <a:xfrm>
            <a:off x="1109763" y="1607490"/>
            <a:ext cx="6470907" cy="363990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567292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300"/>
    </mc:Choice>
    <mc:Fallback>
      <p:transition spd="slow" advTm="303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539C-D117-474A-B4AF-6585290A47D6}"/>
              </a:ext>
            </a:extLst>
          </p:cNvPr>
          <p:cNvSpPr>
            <a:spLocks noGrp="1"/>
          </p:cNvSpPr>
          <p:nvPr>
            <p:ph type="title"/>
          </p:nvPr>
        </p:nvSpPr>
        <p:spPr>
          <a:xfrm>
            <a:off x="1154954" y="973668"/>
            <a:ext cx="8761413" cy="706964"/>
          </a:xfrm>
        </p:spPr>
        <p:txBody>
          <a:bodyPr>
            <a:normAutofit/>
          </a:bodyPr>
          <a:lstStyle/>
          <a:p>
            <a:r>
              <a:rPr lang="en-US">
                <a:solidFill>
                  <a:srgbClr val="EBEBEB"/>
                </a:solidFill>
              </a:rPr>
              <a:t>Middle School</a:t>
            </a:r>
          </a:p>
        </p:txBody>
      </p:sp>
      <p:pic>
        <p:nvPicPr>
          <p:cNvPr id="9" name="Graphic 6" descr="Artist">
            <a:extLst>
              <a:ext uri="{FF2B5EF4-FFF2-40B4-BE49-F238E27FC236}">
                <a16:creationId xmlns:a16="http://schemas.microsoft.com/office/drawing/2014/main" id="{02862FCB-2C90-4D24-8F78-66B02D5FEC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0397" y="2775951"/>
            <a:ext cx="3067163" cy="3067163"/>
          </a:xfrm>
          <a:prstGeom prst="roundRect">
            <a:avLst>
              <a:gd name="adj" fmla="val 1858"/>
            </a:avLst>
          </a:prstGeom>
          <a:effectLst>
            <a:outerShdw blurRad="50800" dist="50800" dir="5400000" algn="tl" rotWithShape="0">
              <a:srgbClr val="000000">
                <a:alpha val="43000"/>
              </a:srgbClr>
            </a:outerShdw>
          </a:effectLst>
        </p:spPr>
      </p:pic>
      <p:graphicFrame>
        <p:nvGraphicFramePr>
          <p:cNvPr id="19" name="Content Placeholder 2">
            <a:extLst>
              <a:ext uri="{FF2B5EF4-FFF2-40B4-BE49-F238E27FC236}">
                <a16:creationId xmlns:a16="http://schemas.microsoft.com/office/drawing/2014/main" id="{061A08BD-4B45-4A60-9A82-CB25F79D8155}"/>
              </a:ext>
            </a:extLst>
          </p:cNvPr>
          <p:cNvGraphicFramePr>
            <a:graphicFrameLocks noGrp="1"/>
          </p:cNvGraphicFramePr>
          <p:nvPr>
            <p:ph idx="1"/>
          </p:nvPr>
        </p:nvGraphicFramePr>
        <p:xfrm>
          <a:off x="5980954" y="2603500"/>
          <a:ext cx="5211979" cy="3416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Audio 4">
            <a:hlinkClick r:id="" action="ppaction://media"/>
            <a:extLst>
              <a:ext uri="{FF2B5EF4-FFF2-40B4-BE49-F238E27FC236}">
                <a16:creationId xmlns:a16="http://schemas.microsoft.com/office/drawing/2014/main" id="{EE54E093-EB1C-AC40-BEF7-E852EC6F09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3404349"/>
      </p:ext>
    </p:extLst>
  </p:cSld>
  <p:clrMapOvr>
    <a:masterClrMapping/>
  </p:clrMapOvr>
  <mc:AlternateContent xmlns:mc="http://schemas.openxmlformats.org/markup-compatibility/2006">
    <mc:Choice xmlns:p14="http://schemas.microsoft.com/office/powerpoint/2010/main" Requires="p14">
      <p:transition spd="slow" p14:dur="2000" advTm="46260"/>
    </mc:Choice>
    <mc:Fallback>
      <p:transition spd="slow" advTm="4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A202-7DA3-7442-A0C8-FA92526A44F9}"/>
              </a:ext>
            </a:extLst>
          </p:cNvPr>
          <p:cNvSpPr>
            <a:spLocks noGrp="1"/>
          </p:cNvSpPr>
          <p:nvPr>
            <p:ph type="title"/>
          </p:nvPr>
        </p:nvSpPr>
        <p:spPr>
          <a:xfrm>
            <a:off x="1154954" y="973668"/>
            <a:ext cx="8761413" cy="706964"/>
          </a:xfrm>
        </p:spPr>
        <p:txBody>
          <a:bodyPr>
            <a:noAutofit/>
          </a:bodyPr>
          <a:lstStyle/>
          <a:p>
            <a:pPr algn="ctr">
              <a:lnSpc>
                <a:spcPct val="90000"/>
              </a:lnSpc>
            </a:pPr>
            <a:r>
              <a:rPr lang="en-US" sz="3200" dirty="0">
                <a:solidFill>
                  <a:srgbClr val="EBEBEB"/>
                </a:solidFill>
              </a:rPr>
              <a:t>Why the current Art Curriculum is Damaging/ Misconceptions </a:t>
            </a:r>
          </a:p>
        </p:txBody>
      </p:sp>
      <p:pic>
        <p:nvPicPr>
          <p:cNvPr id="6" name="Graphic 5" descr="Artist female with solid fill">
            <a:extLst>
              <a:ext uri="{FF2B5EF4-FFF2-40B4-BE49-F238E27FC236}">
                <a16:creationId xmlns:a16="http://schemas.microsoft.com/office/drawing/2014/main" id="{A4FB3F85-21D4-834F-96BD-974C8F1429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0397" y="2775951"/>
            <a:ext cx="3067163" cy="3067163"/>
          </a:xfrm>
          <a:prstGeom prst="roundRect">
            <a:avLst>
              <a:gd name="adj" fmla="val 1858"/>
            </a:avLst>
          </a:prstGeom>
          <a:effectLst>
            <a:outerShdw blurRad="50800" dist="50800" dir="5400000" algn="tl" rotWithShape="0">
              <a:srgbClr val="000000">
                <a:alpha val="43000"/>
              </a:srgbClr>
            </a:outerShdw>
          </a:effectLst>
        </p:spPr>
      </p:pic>
      <p:graphicFrame>
        <p:nvGraphicFramePr>
          <p:cNvPr id="5" name="Content Placeholder 2">
            <a:extLst>
              <a:ext uri="{FF2B5EF4-FFF2-40B4-BE49-F238E27FC236}">
                <a16:creationId xmlns:a16="http://schemas.microsoft.com/office/drawing/2014/main" id="{6ABD3FDA-A5C5-4463-A47D-AB4F468AE601}"/>
              </a:ext>
            </a:extLst>
          </p:cNvPr>
          <p:cNvGraphicFramePr>
            <a:graphicFrameLocks noGrp="1"/>
          </p:cNvGraphicFramePr>
          <p:nvPr>
            <p:ph idx="1"/>
            <p:extLst>
              <p:ext uri="{D42A27DB-BD31-4B8C-83A1-F6EECF244321}">
                <p14:modId xmlns:p14="http://schemas.microsoft.com/office/powerpoint/2010/main" val="240049273"/>
              </p:ext>
            </p:extLst>
          </p:nvPr>
        </p:nvGraphicFramePr>
        <p:xfrm>
          <a:off x="5980954" y="2603500"/>
          <a:ext cx="5211979" cy="3416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05BA8976-29C7-2641-961A-A2D84CC7BDB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5736995"/>
      </p:ext>
    </p:extLst>
  </p:cSld>
  <p:clrMapOvr>
    <a:masterClrMapping/>
  </p:clrMapOvr>
  <mc:AlternateContent xmlns:mc="http://schemas.openxmlformats.org/markup-compatibility/2006">
    <mc:Choice xmlns:p14="http://schemas.microsoft.com/office/powerpoint/2010/main" Requires="p14">
      <p:transition spd="slow" p14:dur="2000" advTm="48559"/>
    </mc:Choice>
    <mc:Fallback>
      <p:transition spd="slow" advTm="4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FC12-930D-B94E-A841-5DF48B776BAB}"/>
              </a:ext>
            </a:extLst>
          </p:cNvPr>
          <p:cNvSpPr>
            <a:spLocks noGrp="1"/>
          </p:cNvSpPr>
          <p:nvPr>
            <p:ph type="title"/>
          </p:nvPr>
        </p:nvSpPr>
        <p:spPr>
          <a:xfrm>
            <a:off x="1482182" y="838200"/>
            <a:ext cx="8761413" cy="1076296"/>
          </a:xfrm>
        </p:spPr>
        <p:txBody>
          <a:bodyPr>
            <a:normAutofit fontScale="90000"/>
          </a:bodyPr>
          <a:lstStyle/>
          <a:p>
            <a:pPr algn="ctr">
              <a:lnSpc>
                <a:spcPct val="90000"/>
              </a:lnSpc>
            </a:pPr>
            <a:r>
              <a:rPr lang="en-US" sz="3200" dirty="0">
                <a:solidFill>
                  <a:srgbClr val="EBEBEB"/>
                </a:solidFill>
              </a:rPr>
              <a:t>“You Can Only Be A Famous Artist If You Are A White Artist.”  </a:t>
            </a:r>
            <a:br>
              <a:rPr lang="en-US" sz="2000" dirty="0">
                <a:solidFill>
                  <a:srgbClr val="EBEBEB"/>
                </a:solidFill>
              </a:rPr>
            </a:br>
            <a:endParaRPr lang="en-US" sz="2000" dirty="0">
              <a:solidFill>
                <a:srgbClr val="EBEBEB"/>
              </a:solidFill>
            </a:endParaRPr>
          </a:p>
        </p:txBody>
      </p:sp>
      <p:sp>
        <p:nvSpPr>
          <p:cNvPr id="3" name="Content Placeholder 2">
            <a:extLst>
              <a:ext uri="{FF2B5EF4-FFF2-40B4-BE49-F238E27FC236}">
                <a16:creationId xmlns:a16="http://schemas.microsoft.com/office/drawing/2014/main" id="{A111EB17-35E4-B546-8EBC-F3C2F9374B5A}"/>
              </a:ext>
            </a:extLst>
          </p:cNvPr>
          <p:cNvSpPr>
            <a:spLocks noGrp="1"/>
          </p:cNvSpPr>
          <p:nvPr>
            <p:ph idx="1"/>
          </p:nvPr>
        </p:nvSpPr>
        <p:spPr>
          <a:xfrm>
            <a:off x="1154954" y="2603500"/>
            <a:ext cx="5211979" cy="3416300"/>
          </a:xfrm>
        </p:spPr>
        <p:txBody>
          <a:bodyPr anchor="ctr">
            <a:normAutofit/>
          </a:bodyPr>
          <a:lstStyle/>
          <a:p>
            <a:pPr>
              <a:lnSpc>
                <a:spcPct val="90000"/>
              </a:lnSpc>
            </a:pPr>
            <a:r>
              <a:rPr lang="en-US" sz="1300" dirty="0">
                <a:solidFill>
                  <a:schemeClr val="tx1"/>
                </a:solidFill>
              </a:rPr>
              <a:t>The world is very small for children, they have not prior knowledge of art works and famous artists in different continents. </a:t>
            </a:r>
          </a:p>
          <a:p>
            <a:pPr>
              <a:lnSpc>
                <a:spcPct val="90000"/>
              </a:lnSpc>
            </a:pPr>
            <a:r>
              <a:rPr lang="en-US" sz="1300" dirty="0">
                <a:solidFill>
                  <a:schemeClr val="tx1"/>
                </a:solidFill>
              </a:rPr>
              <a:t>I was only taught about the famous white artists in school so I felt like I would never be able to make art like that, like I was not capable of doing things like that, because I was a black girl. </a:t>
            </a:r>
          </a:p>
          <a:p>
            <a:pPr>
              <a:lnSpc>
                <a:spcPct val="90000"/>
              </a:lnSpc>
            </a:pPr>
            <a:r>
              <a:rPr lang="en-US" sz="1300" dirty="0">
                <a:solidFill>
                  <a:schemeClr val="tx1"/>
                </a:solidFill>
              </a:rPr>
              <a:t>By expanding the diversity range of the artists chosen to all races, we teach children that there are artists that look like them and they now have that representation to inspire them. </a:t>
            </a:r>
          </a:p>
          <a:p>
            <a:pPr>
              <a:lnSpc>
                <a:spcPct val="90000"/>
              </a:lnSpc>
            </a:pPr>
            <a:r>
              <a:rPr lang="en-US" sz="1300" dirty="0">
                <a:solidFill>
                  <a:schemeClr val="tx1"/>
                </a:solidFill>
              </a:rPr>
              <a:t>It’s important to learn about Van Gogh and Picasso but think about how we can improve and progress into a more inclusive classroom by showing the African American artist Jacob Lawrence or Kerry James Marshall. </a:t>
            </a:r>
          </a:p>
        </p:txBody>
      </p:sp>
      <p:pic>
        <p:nvPicPr>
          <p:cNvPr id="5" name="Picture 4" descr="A group of people holding their hands up in the air&#10;&#10;Description automatically generated with low confidence">
            <a:extLst>
              <a:ext uri="{FF2B5EF4-FFF2-40B4-BE49-F238E27FC236}">
                <a16:creationId xmlns:a16="http://schemas.microsoft.com/office/drawing/2014/main" id="{2C214917-0CC2-2D4D-91C6-0E01C6FDABCD}"/>
              </a:ext>
            </a:extLst>
          </p:cNvPr>
          <p:cNvPicPr>
            <a:picLocks noChangeAspect="1"/>
          </p:cNvPicPr>
          <p:nvPr/>
        </p:nvPicPr>
        <p:blipFill>
          <a:blip r:embed="rId5"/>
          <a:stretch>
            <a:fillRect/>
          </a:stretch>
        </p:blipFill>
        <p:spPr>
          <a:xfrm>
            <a:off x="6798733" y="2919125"/>
            <a:ext cx="4345024" cy="2780815"/>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63F9074A-F0E5-F34C-A3DA-244ACB19254B}"/>
              </a:ext>
            </a:extLst>
          </p:cNvPr>
          <p:cNvSpPr txBox="1"/>
          <p:nvPr/>
        </p:nvSpPr>
        <p:spPr>
          <a:xfrm>
            <a:off x="8009681" y="5884332"/>
            <a:ext cx="2233914" cy="230832"/>
          </a:xfrm>
          <a:prstGeom prst="rect">
            <a:avLst/>
          </a:prstGeom>
          <a:noFill/>
        </p:spPr>
        <p:txBody>
          <a:bodyPr wrap="square" rtlCol="0">
            <a:spAutoFit/>
          </a:bodyPr>
          <a:lstStyle/>
          <a:p>
            <a:r>
              <a:rPr lang="en-US" sz="900" dirty="0"/>
              <a:t>Jacob Lawrence</a:t>
            </a:r>
          </a:p>
        </p:txBody>
      </p:sp>
      <p:pic>
        <p:nvPicPr>
          <p:cNvPr id="8" name="Audio 7">
            <a:hlinkClick r:id="" action="ppaction://media"/>
            <a:extLst>
              <a:ext uri="{FF2B5EF4-FFF2-40B4-BE49-F238E27FC236}">
                <a16:creationId xmlns:a16="http://schemas.microsoft.com/office/drawing/2014/main" id="{887015A8-C4ED-9D40-8607-1C3E8A5CAD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8562459"/>
      </p:ext>
    </p:extLst>
  </p:cSld>
  <p:clrMapOvr>
    <a:masterClrMapping/>
  </p:clrMapOvr>
  <mc:AlternateContent xmlns:mc="http://schemas.openxmlformats.org/markup-compatibility/2006">
    <mc:Choice xmlns:p14="http://schemas.microsoft.com/office/powerpoint/2010/main" Requires="p14">
      <p:transition spd="slow" p14:dur="2000" advTm="100795"/>
    </mc:Choice>
    <mc:Fallback>
      <p:transition spd="slow" advTm="10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4" name="Rectangle 73">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7" name="Rectangle 76">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80">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a person&#10;&#10;Description automatically generated with medium confidence">
            <a:extLst>
              <a:ext uri="{FF2B5EF4-FFF2-40B4-BE49-F238E27FC236}">
                <a16:creationId xmlns:a16="http://schemas.microsoft.com/office/drawing/2014/main" id="{7FDEBF1B-DA61-5C48-8958-8AB73CA170F6}"/>
              </a:ext>
            </a:extLst>
          </p:cNvPr>
          <p:cNvPicPr>
            <a:picLocks noGrp="1" noChangeAspect="1"/>
          </p:cNvPicPr>
          <p:nvPr>
            <p:ph idx="1"/>
          </p:nvPr>
        </p:nvPicPr>
        <p:blipFill rotWithShape="1">
          <a:blip r:embed="rId6"/>
          <a:srcRect r="2" b="22775"/>
          <a:stretch/>
        </p:blipFill>
        <p:spPr>
          <a:xfrm>
            <a:off x="561110" y="562477"/>
            <a:ext cx="2626614" cy="3262874"/>
          </a:xfrm>
          <a:prstGeom prst="roundRect">
            <a:avLst>
              <a:gd name="adj" fmla="val 1858"/>
            </a:avLst>
          </a:prstGeom>
          <a:effectLst/>
        </p:spPr>
      </p:pic>
      <p:pic>
        <p:nvPicPr>
          <p:cNvPr id="21" name="Picture 20" descr="A picture containing drawing, painting&#10;&#10;Description automatically generated">
            <a:extLst>
              <a:ext uri="{FF2B5EF4-FFF2-40B4-BE49-F238E27FC236}">
                <a16:creationId xmlns:a16="http://schemas.microsoft.com/office/drawing/2014/main" id="{526746DA-592D-9D41-B85C-51C7EE2AFE63}"/>
              </a:ext>
            </a:extLst>
          </p:cNvPr>
          <p:cNvPicPr>
            <a:picLocks noChangeAspect="1"/>
          </p:cNvPicPr>
          <p:nvPr/>
        </p:nvPicPr>
        <p:blipFill>
          <a:blip r:embed="rId7"/>
          <a:stretch>
            <a:fillRect/>
          </a:stretch>
        </p:blipFill>
        <p:spPr>
          <a:xfrm>
            <a:off x="3354398" y="562503"/>
            <a:ext cx="2626614" cy="3262874"/>
          </a:xfrm>
          <a:prstGeom prst="roundRect">
            <a:avLst>
              <a:gd name="adj" fmla="val 1858"/>
            </a:avLst>
          </a:prstGeom>
          <a:effectLst/>
        </p:spPr>
      </p:pic>
      <p:pic>
        <p:nvPicPr>
          <p:cNvPr id="25" name="Picture 24" descr="A picture containing text, person, clothing, indoor&#10;&#10;Description automatically generated">
            <a:extLst>
              <a:ext uri="{FF2B5EF4-FFF2-40B4-BE49-F238E27FC236}">
                <a16:creationId xmlns:a16="http://schemas.microsoft.com/office/drawing/2014/main" id="{4F7828BB-949E-E246-A47E-E34AF8A46DE6}"/>
              </a:ext>
            </a:extLst>
          </p:cNvPr>
          <p:cNvPicPr>
            <a:picLocks noChangeAspect="1"/>
          </p:cNvPicPr>
          <p:nvPr/>
        </p:nvPicPr>
        <p:blipFill>
          <a:blip r:embed="rId8"/>
          <a:stretch>
            <a:fillRect/>
          </a:stretch>
        </p:blipFill>
        <p:spPr>
          <a:xfrm>
            <a:off x="6136027" y="562477"/>
            <a:ext cx="2626614" cy="3262874"/>
          </a:xfrm>
          <a:prstGeom prst="roundRect">
            <a:avLst>
              <a:gd name="adj" fmla="val 1858"/>
            </a:avLst>
          </a:prstGeom>
          <a:effectLst/>
        </p:spPr>
      </p:pic>
      <p:sp>
        <p:nvSpPr>
          <p:cNvPr id="83" name="Rectangle 82">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A picture containing text, grass&#10;&#10;Description automatically generated">
            <a:extLst>
              <a:ext uri="{FF2B5EF4-FFF2-40B4-BE49-F238E27FC236}">
                <a16:creationId xmlns:a16="http://schemas.microsoft.com/office/drawing/2014/main" id="{AEA0B339-17C2-AB4D-848F-E724A07CA2A8}"/>
              </a:ext>
            </a:extLst>
          </p:cNvPr>
          <p:cNvPicPr>
            <a:picLocks noChangeAspect="1"/>
          </p:cNvPicPr>
          <p:nvPr/>
        </p:nvPicPr>
        <p:blipFill rotWithShape="1">
          <a:blip r:embed="rId9"/>
          <a:srcRect l="14003" r="26938" b="1"/>
          <a:stretch/>
        </p:blipFill>
        <p:spPr>
          <a:xfrm>
            <a:off x="8910105" y="641979"/>
            <a:ext cx="2626614" cy="3103869"/>
          </a:xfrm>
          <a:prstGeom prst="roundRect">
            <a:avLst>
              <a:gd name="adj" fmla="val 1858"/>
            </a:avLst>
          </a:prstGeom>
          <a:effectLst/>
        </p:spPr>
      </p:pic>
      <p:sp>
        <p:nvSpPr>
          <p:cNvPr id="85" name="Freeform: Shape 84">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87"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6E8226E7-83D8-D846-BFA3-CECA78EB277D}"/>
              </a:ext>
            </a:extLst>
          </p:cNvPr>
          <p:cNvSpPr>
            <a:spLocks noGrp="1"/>
          </p:cNvSpPr>
          <p:nvPr>
            <p:ph type="title"/>
          </p:nvPr>
        </p:nvSpPr>
        <p:spPr>
          <a:xfrm>
            <a:off x="649975" y="4517136"/>
            <a:ext cx="10893095" cy="1174947"/>
          </a:xfrm>
        </p:spPr>
        <p:txBody>
          <a:bodyPr vert="horz" lIns="91440" tIns="45720" rIns="91440" bIns="45720" rtlCol="0" anchor="b">
            <a:normAutofit/>
          </a:bodyPr>
          <a:lstStyle/>
          <a:p>
            <a:pPr algn="ctr">
              <a:lnSpc>
                <a:spcPct val="90000"/>
              </a:lnSpc>
            </a:pPr>
            <a:r>
              <a:rPr lang="en-US" sz="4700" b="0" i="0" kern="1200" dirty="0">
                <a:solidFill>
                  <a:schemeClr val="bg2"/>
                </a:solidFill>
                <a:latin typeface="+mj-lt"/>
                <a:ea typeface="+mj-ea"/>
                <a:cs typeface="+mj-cs"/>
              </a:rPr>
              <a:t>Do you recognize these paintings? </a:t>
            </a:r>
          </a:p>
        </p:txBody>
      </p:sp>
      <p:sp>
        <p:nvSpPr>
          <p:cNvPr id="26" name="TextBox 25">
            <a:extLst>
              <a:ext uri="{FF2B5EF4-FFF2-40B4-BE49-F238E27FC236}">
                <a16:creationId xmlns:a16="http://schemas.microsoft.com/office/drawing/2014/main" id="{5822E29F-2259-D149-A08F-1F70FC4F051E}"/>
              </a:ext>
            </a:extLst>
          </p:cNvPr>
          <p:cNvSpPr txBox="1"/>
          <p:nvPr/>
        </p:nvSpPr>
        <p:spPr>
          <a:xfrm>
            <a:off x="809469" y="3929160"/>
            <a:ext cx="1678898" cy="369332"/>
          </a:xfrm>
          <a:prstGeom prst="rect">
            <a:avLst/>
          </a:prstGeom>
          <a:noFill/>
        </p:spPr>
        <p:txBody>
          <a:bodyPr wrap="square" rtlCol="0">
            <a:spAutoFit/>
          </a:bodyPr>
          <a:lstStyle/>
          <a:p>
            <a:r>
              <a:rPr lang="en-US" sz="900" dirty="0"/>
              <a:t>Mona Lisa </a:t>
            </a:r>
            <a:r>
              <a:rPr lang="en-US" sz="900" b="1" dirty="0"/>
              <a:t> </a:t>
            </a:r>
            <a:r>
              <a:rPr lang="en-US" sz="900" dirty="0">
                <a:hlinkClick r:id="rId10">
                  <a:extLst>
                    <a:ext uri="{A12FA001-AC4F-418D-AE19-62706E023703}">
                      <ahyp:hlinkClr xmlns:ahyp="http://schemas.microsoft.com/office/drawing/2018/hyperlinkcolor" val="tx"/>
                    </a:ext>
                  </a:extLst>
                </a:hlinkClick>
              </a:rPr>
              <a:t>Leonardo da Vinci</a:t>
            </a:r>
            <a:endParaRPr lang="en-US" sz="900" dirty="0"/>
          </a:p>
        </p:txBody>
      </p:sp>
      <p:sp>
        <p:nvSpPr>
          <p:cNvPr id="27" name="TextBox 26">
            <a:extLst>
              <a:ext uri="{FF2B5EF4-FFF2-40B4-BE49-F238E27FC236}">
                <a16:creationId xmlns:a16="http://schemas.microsoft.com/office/drawing/2014/main" id="{4384F2B0-64A3-8D48-BBCB-F7D85CEF0021}"/>
              </a:ext>
            </a:extLst>
          </p:cNvPr>
          <p:cNvSpPr txBox="1"/>
          <p:nvPr/>
        </p:nvSpPr>
        <p:spPr>
          <a:xfrm>
            <a:off x="3462728" y="3929160"/>
            <a:ext cx="2338465" cy="230832"/>
          </a:xfrm>
          <a:prstGeom prst="rect">
            <a:avLst/>
          </a:prstGeom>
          <a:noFill/>
        </p:spPr>
        <p:txBody>
          <a:bodyPr wrap="square" rtlCol="0">
            <a:spAutoFit/>
          </a:bodyPr>
          <a:lstStyle/>
          <a:p>
            <a:r>
              <a:rPr lang="en-US" sz="900" dirty="0"/>
              <a:t>The Scream </a:t>
            </a:r>
            <a:r>
              <a:rPr lang="en-US" sz="900" dirty="0">
                <a:hlinkClick r:id="rId11">
                  <a:extLst>
                    <a:ext uri="{A12FA001-AC4F-418D-AE19-62706E023703}">
                      <ahyp:hlinkClr xmlns:ahyp="http://schemas.microsoft.com/office/drawing/2018/hyperlinkcolor" val="tx"/>
                    </a:ext>
                  </a:extLst>
                </a:hlinkClick>
              </a:rPr>
              <a:t>Edvard Munch</a:t>
            </a:r>
            <a:endParaRPr lang="en-US" sz="900" dirty="0"/>
          </a:p>
        </p:txBody>
      </p:sp>
      <p:sp>
        <p:nvSpPr>
          <p:cNvPr id="32" name="TextBox 31">
            <a:extLst>
              <a:ext uri="{FF2B5EF4-FFF2-40B4-BE49-F238E27FC236}">
                <a16:creationId xmlns:a16="http://schemas.microsoft.com/office/drawing/2014/main" id="{26A47594-742E-ED4A-95A5-739A52E0A356}"/>
              </a:ext>
            </a:extLst>
          </p:cNvPr>
          <p:cNvSpPr txBox="1"/>
          <p:nvPr/>
        </p:nvSpPr>
        <p:spPr>
          <a:xfrm>
            <a:off x="6313384" y="3853816"/>
            <a:ext cx="2271900" cy="369332"/>
          </a:xfrm>
          <a:prstGeom prst="rect">
            <a:avLst/>
          </a:prstGeom>
          <a:noFill/>
        </p:spPr>
        <p:txBody>
          <a:bodyPr wrap="square" rtlCol="0">
            <a:spAutoFit/>
          </a:bodyPr>
          <a:lstStyle/>
          <a:p>
            <a:r>
              <a:rPr lang="en-US" sz="900" dirty="0"/>
              <a:t>Girl with a Peal Earring </a:t>
            </a:r>
            <a:r>
              <a:rPr lang="en-US" sz="900" dirty="0">
                <a:hlinkClick r:id="rId12">
                  <a:extLst>
                    <a:ext uri="{A12FA001-AC4F-418D-AE19-62706E023703}">
                      <ahyp:hlinkClr xmlns:ahyp="http://schemas.microsoft.com/office/drawing/2018/hyperlinkcolor" val="tx"/>
                    </a:ext>
                  </a:extLst>
                </a:hlinkClick>
              </a:rPr>
              <a:t>Johannes Vermeer</a:t>
            </a:r>
            <a:endParaRPr lang="en-US" sz="900" dirty="0"/>
          </a:p>
        </p:txBody>
      </p:sp>
      <p:sp>
        <p:nvSpPr>
          <p:cNvPr id="34" name="TextBox 33">
            <a:extLst>
              <a:ext uri="{FF2B5EF4-FFF2-40B4-BE49-F238E27FC236}">
                <a16:creationId xmlns:a16="http://schemas.microsoft.com/office/drawing/2014/main" id="{9802B35C-2CF0-264E-90A2-5D4FB2B455DA}"/>
              </a:ext>
            </a:extLst>
          </p:cNvPr>
          <p:cNvSpPr txBox="1"/>
          <p:nvPr/>
        </p:nvSpPr>
        <p:spPr>
          <a:xfrm>
            <a:off x="9263921" y="3825351"/>
            <a:ext cx="2113613" cy="507831"/>
          </a:xfrm>
          <a:prstGeom prst="rect">
            <a:avLst/>
          </a:prstGeom>
          <a:noFill/>
        </p:spPr>
        <p:txBody>
          <a:bodyPr wrap="square" rtlCol="0">
            <a:spAutoFit/>
          </a:bodyPr>
          <a:lstStyle/>
          <a:p>
            <a:r>
              <a:rPr lang="en-US" sz="900" dirty="0"/>
              <a:t>A Sunday Afternoon on the Island of La Grande Jatte </a:t>
            </a:r>
            <a:r>
              <a:rPr lang="en-US" sz="900" dirty="0">
                <a:hlinkClick r:id="rId13">
                  <a:extLst>
                    <a:ext uri="{A12FA001-AC4F-418D-AE19-62706E023703}">
                      <ahyp:hlinkClr xmlns:ahyp="http://schemas.microsoft.com/office/drawing/2018/hyperlinkcolor" val="tx"/>
                    </a:ext>
                  </a:extLst>
                </a:hlinkClick>
              </a:rPr>
              <a:t>Georges Seurat</a:t>
            </a:r>
            <a:endParaRPr lang="en-US" sz="900" dirty="0"/>
          </a:p>
        </p:txBody>
      </p:sp>
      <p:pic>
        <p:nvPicPr>
          <p:cNvPr id="4" name="Audio 3">
            <a:hlinkClick r:id="" action="ppaction://media"/>
            <a:extLst>
              <a:ext uri="{FF2B5EF4-FFF2-40B4-BE49-F238E27FC236}">
                <a16:creationId xmlns:a16="http://schemas.microsoft.com/office/drawing/2014/main" id="{3B4B30B9-73FB-3E40-96FA-B8D37C21DBA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94797563"/>
      </p:ext>
    </p:extLst>
  </p:cSld>
  <p:clrMapOvr>
    <a:masterClrMapping/>
  </p:clrMapOvr>
  <mc:AlternateContent xmlns:mc="http://schemas.openxmlformats.org/markup-compatibility/2006">
    <mc:Choice xmlns:p14="http://schemas.microsoft.com/office/powerpoint/2010/main" Requires="p14">
      <p:transition spd="slow" p14:dur="2000" advTm="35510"/>
    </mc:Choice>
    <mc:Fallback>
      <p:transition spd="slow" advTm="35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 name="Rectangle 50">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2"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4" name="Rectangle 53">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6" name="Rectangle 55">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Rectangle 57">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yellow, dress&#10;&#10;Description automatically generated">
            <a:extLst>
              <a:ext uri="{FF2B5EF4-FFF2-40B4-BE49-F238E27FC236}">
                <a16:creationId xmlns:a16="http://schemas.microsoft.com/office/drawing/2014/main" id="{04676516-8FE0-F942-8F79-BD17B109BB26}"/>
              </a:ext>
            </a:extLst>
          </p:cNvPr>
          <p:cNvPicPr>
            <a:picLocks noChangeAspect="1"/>
          </p:cNvPicPr>
          <p:nvPr/>
        </p:nvPicPr>
        <p:blipFill rotWithShape="1">
          <a:blip r:embed="rId6"/>
          <a:srcRect l="13449" r="12775" b="-4"/>
          <a:stretch/>
        </p:blipFill>
        <p:spPr>
          <a:xfrm>
            <a:off x="872464" y="460184"/>
            <a:ext cx="2036352" cy="3439617"/>
          </a:xfrm>
          <a:prstGeom prst="roundRect">
            <a:avLst>
              <a:gd name="adj" fmla="val 1858"/>
            </a:avLst>
          </a:prstGeom>
          <a:effectLst/>
        </p:spPr>
      </p:pic>
      <p:pic>
        <p:nvPicPr>
          <p:cNvPr id="9" name="Picture 8" descr="A picture containing indoor, person, dancer, group&#10;&#10;Description automatically generated">
            <a:extLst>
              <a:ext uri="{FF2B5EF4-FFF2-40B4-BE49-F238E27FC236}">
                <a16:creationId xmlns:a16="http://schemas.microsoft.com/office/drawing/2014/main" id="{A7E611EC-7E85-DF4C-83B8-8421A21B40CF}"/>
              </a:ext>
            </a:extLst>
          </p:cNvPr>
          <p:cNvPicPr>
            <a:picLocks noChangeAspect="1"/>
          </p:cNvPicPr>
          <p:nvPr/>
        </p:nvPicPr>
        <p:blipFill rotWithShape="1">
          <a:blip r:embed="rId7"/>
          <a:srcRect l="22229" r="30783" b="-2"/>
          <a:stretch/>
        </p:blipFill>
        <p:spPr>
          <a:xfrm>
            <a:off x="3503808" y="460183"/>
            <a:ext cx="2162107" cy="3439617"/>
          </a:xfrm>
          <a:prstGeom prst="roundRect">
            <a:avLst>
              <a:gd name="adj" fmla="val 1858"/>
            </a:avLst>
          </a:prstGeom>
          <a:effectLst/>
        </p:spPr>
      </p:pic>
      <p:pic>
        <p:nvPicPr>
          <p:cNvPr id="11" name="Picture 10" descr="A picture containing text, wall, indoor, person&#10;&#10;Description automatically generated">
            <a:extLst>
              <a:ext uri="{FF2B5EF4-FFF2-40B4-BE49-F238E27FC236}">
                <a16:creationId xmlns:a16="http://schemas.microsoft.com/office/drawing/2014/main" id="{0DD69CFC-30C0-4943-B2F6-4DB83350601C}"/>
              </a:ext>
            </a:extLst>
          </p:cNvPr>
          <p:cNvPicPr>
            <a:picLocks noChangeAspect="1"/>
          </p:cNvPicPr>
          <p:nvPr/>
        </p:nvPicPr>
        <p:blipFill rotWithShape="1">
          <a:blip r:embed="rId8"/>
          <a:srcRect l="28217" r="28965" b="-2"/>
          <a:stretch/>
        </p:blipFill>
        <p:spPr>
          <a:xfrm>
            <a:off x="6426593" y="473338"/>
            <a:ext cx="2045481" cy="3439617"/>
          </a:xfrm>
          <a:prstGeom prst="roundRect">
            <a:avLst>
              <a:gd name="adj" fmla="val 1858"/>
            </a:avLst>
          </a:prstGeom>
          <a:effectLst/>
        </p:spPr>
      </p:pic>
      <p:sp>
        <p:nvSpPr>
          <p:cNvPr id="60" name="Rectangle 59">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5" name="Content Placeholder 14" descr="A picture containing text, sport&#10;&#10;Description automatically generated">
            <a:extLst>
              <a:ext uri="{FF2B5EF4-FFF2-40B4-BE49-F238E27FC236}">
                <a16:creationId xmlns:a16="http://schemas.microsoft.com/office/drawing/2014/main" id="{2565BA63-87B2-7F4D-B80A-889B14DCBC87}"/>
              </a:ext>
            </a:extLst>
          </p:cNvPr>
          <p:cNvPicPr>
            <a:picLocks noGrp="1" noChangeAspect="1"/>
          </p:cNvPicPr>
          <p:nvPr>
            <p:ph idx="1"/>
          </p:nvPr>
        </p:nvPicPr>
        <p:blipFill>
          <a:blip r:embed="rId9"/>
          <a:stretch>
            <a:fillRect/>
          </a:stretch>
        </p:blipFill>
        <p:spPr>
          <a:xfrm>
            <a:off x="8916456" y="473338"/>
            <a:ext cx="2818344" cy="3439617"/>
          </a:xfrm>
          <a:prstGeom prst="roundRect">
            <a:avLst>
              <a:gd name="adj" fmla="val 1858"/>
            </a:avLst>
          </a:prstGeom>
          <a:effectLst/>
        </p:spPr>
      </p:pic>
      <p:sp>
        <p:nvSpPr>
          <p:cNvPr id="62" name="Freeform: Shape 61">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64"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D189FEB2-AA48-424C-AEDF-D881333A325B}"/>
              </a:ext>
            </a:extLst>
          </p:cNvPr>
          <p:cNvSpPr>
            <a:spLocks noGrp="1"/>
          </p:cNvSpPr>
          <p:nvPr>
            <p:ph type="title"/>
          </p:nvPr>
        </p:nvSpPr>
        <p:spPr>
          <a:xfrm>
            <a:off x="649975" y="4517136"/>
            <a:ext cx="10893095" cy="1174947"/>
          </a:xfrm>
        </p:spPr>
        <p:txBody>
          <a:bodyPr vert="horz" lIns="91440" tIns="45720" rIns="91440" bIns="45720" rtlCol="0" anchor="b">
            <a:normAutofit/>
          </a:bodyPr>
          <a:lstStyle/>
          <a:p>
            <a:pPr algn="ctr">
              <a:lnSpc>
                <a:spcPct val="90000"/>
              </a:lnSpc>
            </a:pPr>
            <a:r>
              <a:rPr lang="en-US" sz="4700" b="0" i="0" kern="1200" dirty="0">
                <a:solidFill>
                  <a:schemeClr val="bg2"/>
                </a:solidFill>
                <a:latin typeface="+mj-lt"/>
                <a:ea typeface="+mj-ea"/>
                <a:cs typeface="+mj-cs"/>
              </a:rPr>
              <a:t>Do you recognize these paintings? </a:t>
            </a:r>
          </a:p>
        </p:txBody>
      </p:sp>
      <p:sp>
        <p:nvSpPr>
          <p:cNvPr id="19" name="TextBox 18">
            <a:extLst>
              <a:ext uri="{FF2B5EF4-FFF2-40B4-BE49-F238E27FC236}">
                <a16:creationId xmlns:a16="http://schemas.microsoft.com/office/drawing/2014/main" id="{8A8066D7-8666-A54E-B81C-D18A158095A9}"/>
              </a:ext>
            </a:extLst>
          </p:cNvPr>
          <p:cNvSpPr txBox="1"/>
          <p:nvPr/>
        </p:nvSpPr>
        <p:spPr>
          <a:xfrm>
            <a:off x="1001367" y="3913755"/>
            <a:ext cx="1824205" cy="215444"/>
          </a:xfrm>
          <a:prstGeom prst="rect">
            <a:avLst/>
          </a:prstGeom>
          <a:noFill/>
        </p:spPr>
        <p:txBody>
          <a:bodyPr wrap="square" rtlCol="0">
            <a:spAutoFit/>
          </a:bodyPr>
          <a:lstStyle/>
          <a:p>
            <a:r>
              <a:rPr lang="en-US" sz="800" dirty="0" err="1"/>
              <a:t>Shantavia</a:t>
            </a:r>
            <a:r>
              <a:rPr lang="en-US" sz="800" dirty="0"/>
              <a:t> Beale ll Kehinde Wiley </a:t>
            </a:r>
          </a:p>
        </p:txBody>
      </p:sp>
      <p:sp>
        <p:nvSpPr>
          <p:cNvPr id="21" name="TextBox 20">
            <a:extLst>
              <a:ext uri="{FF2B5EF4-FFF2-40B4-BE49-F238E27FC236}">
                <a16:creationId xmlns:a16="http://schemas.microsoft.com/office/drawing/2014/main" id="{FA9C32AD-53B4-8446-B857-0A69ABA8E193}"/>
              </a:ext>
            </a:extLst>
          </p:cNvPr>
          <p:cNvSpPr txBox="1"/>
          <p:nvPr/>
        </p:nvSpPr>
        <p:spPr>
          <a:xfrm>
            <a:off x="3647603" y="3909103"/>
            <a:ext cx="1678898" cy="215444"/>
          </a:xfrm>
          <a:prstGeom prst="rect">
            <a:avLst/>
          </a:prstGeom>
          <a:noFill/>
        </p:spPr>
        <p:txBody>
          <a:bodyPr wrap="square" rtlCol="0">
            <a:spAutoFit/>
          </a:bodyPr>
          <a:lstStyle/>
          <a:p>
            <a:r>
              <a:rPr lang="en-US" sz="800" i="1" dirty="0"/>
              <a:t>The Sugar Shack  Ernie Barnes</a:t>
            </a:r>
            <a:endParaRPr lang="en-US" sz="800" dirty="0"/>
          </a:p>
        </p:txBody>
      </p:sp>
      <p:sp>
        <p:nvSpPr>
          <p:cNvPr id="23" name="TextBox 22">
            <a:extLst>
              <a:ext uri="{FF2B5EF4-FFF2-40B4-BE49-F238E27FC236}">
                <a16:creationId xmlns:a16="http://schemas.microsoft.com/office/drawing/2014/main" id="{14BBE39E-CD39-2746-954F-D93393E5D9F9}"/>
              </a:ext>
            </a:extLst>
          </p:cNvPr>
          <p:cNvSpPr txBox="1"/>
          <p:nvPr/>
        </p:nvSpPr>
        <p:spPr>
          <a:xfrm>
            <a:off x="6815572" y="3862228"/>
            <a:ext cx="1592826" cy="338554"/>
          </a:xfrm>
          <a:prstGeom prst="rect">
            <a:avLst/>
          </a:prstGeom>
          <a:noFill/>
        </p:spPr>
        <p:txBody>
          <a:bodyPr wrap="square" rtlCol="0">
            <a:spAutoFit/>
          </a:bodyPr>
          <a:lstStyle/>
          <a:p>
            <a:r>
              <a:rPr lang="en-US" sz="800" dirty="0"/>
              <a:t>Charles White. </a:t>
            </a:r>
            <a:r>
              <a:rPr lang="en-US" sz="800" i="1" dirty="0"/>
              <a:t>Sound of Silence</a:t>
            </a:r>
            <a:endParaRPr lang="en-US" sz="800" dirty="0"/>
          </a:p>
        </p:txBody>
      </p:sp>
      <p:sp>
        <p:nvSpPr>
          <p:cNvPr id="25" name="TextBox 24">
            <a:extLst>
              <a:ext uri="{FF2B5EF4-FFF2-40B4-BE49-F238E27FC236}">
                <a16:creationId xmlns:a16="http://schemas.microsoft.com/office/drawing/2014/main" id="{B8501282-4477-3B41-9633-F6B41EE0516E}"/>
              </a:ext>
            </a:extLst>
          </p:cNvPr>
          <p:cNvSpPr txBox="1"/>
          <p:nvPr/>
        </p:nvSpPr>
        <p:spPr>
          <a:xfrm>
            <a:off x="9409145" y="3898858"/>
            <a:ext cx="2129247" cy="338554"/>
          </a:xfrm>
          <a:prstGeom prst="rect">
            <a:avLst/>
          </a:prstGeom>
          <a:noFill/>
        </p:spPr>
        <p:txBody>
          <a:bodyPr wrap="square" rtlCol="0">
            <a:spAutoFit/>
          </a:bodyPr>
          <a:lstStyle/>
          <a:p>
            <a:r>
              <a:rPr lang="en-US" sz="800" dirty="0"/>
              <a:t>School of Beauty, School of Culture Kerry James Marshall</a:t>
            </a:r>
          </a:p>
        </p:txBody>
      </p:sp>
      <p:pic>
        <p:nvPicPr>
          <p:cNvPr id="3" name="Audio 2">
            <a:hlinkClick r:id="" action="ppaction://media"/>
            <a:extLst>
              <a:ext uri="{FF2B5EF4-FFF2-40B4-BE49-F238E27FC236}">
                <a16:creationId xmlns:a16="http://schemas.microsoft.com/office/drawing/2014/main" id="{351B7AB1-5173-E94B-9FE5-FFF23232B3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9406491"/>
      </p:ext>
    </p:extLst>
  </p:cSld>
  <p:clrMapOvr>
    <a:masterClrMapping/>
  </p:clrMapOvr>
  <mc:AlternateContent xmlns:mc="http://schemas.openxmlformats.org/markup-compatibility/2006">
    <mc:Choice xmlns:p14="http://schemas.microsoft.com/office/powerpoint/2010/main" Requires="p14">
      <p:transition spd="slow" p14:dur="2000" advTm="20374"/>
    </mc:Choice>
    <mc:Fallback>
      <p:transition spd="slow" advTm="2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5FFDB-2FB1-0444-B00E-7142CAE251E6}"/>
              </a:ext>
            </a:extLst>
          </p:cNvPr>
          <p:cNvSpPr>
            <a:spLocks noGrp="1"/>
          </p:cNvSpPr>
          <p:nvPr>
            <p:ph type="title"/>
          </p:nvPr>
        </p:nvSpPr>
        <p:spPr>
          <a:xfrm>
            <a:off x="1154954" y="973668"/>
            <a:ext cx="8761413" cy="706964"/>
          </a:xfrm>
        </p:spPr>
        <p:txBody>
          <a:bodyPr>
            <a:normAutofit fontScale="90000"/>
          </a:bodyPr>
          <a:lstStyle/>
          <a:p>
            <a:pPr algn="ctr">
              <a:lnSpc>
                <a:spcPct val="90000"/>
              </a:lnSpc>
            </a:pPr>
            <a:r>
              <a:rPr lang="en-US" dirty="0">
                <a:solidFill>
                  <a:srgbClr val="EBEBEB"/>
                </a:solidFill>
              </a:rPr>
              <a:t>“Minorities Are A Not Good Subject Matter.”</a:t>
            </a:r>
            <a:br>
              <a:rPr lang="en-US" sz="2000" dirty="0">
                <a:solidFill>
                  <a:srgbClr val="EBEBEB"/>
                </a:solidFill>
              </a:rPr>
            </a:br>
            <a:endParaRPr lang="en-US" sz="2000" dirty="0">
              <a:solidFill>
                <a:srgbClr val="EBEBEB"/>
              </a:solidFill>
            </a:endParaRPr>
          </a:p>
        </p:txBody>
      </p:sp>
      <p:pic>
        <p:nvPicPr>
          <p:cNvPr id="6" name="Graphic 5" descr="Close with solid fill">
            <a:extLst>
              <a:ext uri="{FF2B5EF4-FFF2-40B4-BE49-F238E27FC236}">
                <a16:creationId xmlns:a16="http://schemas.microsoft.com/office/drawing/2014/main" id="{80707300-64D3-E740-9D34-E5A7E24AC1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1467" y="2793582"/>
            <a:ext cx="3031901" cy="3031901"/>
          </a:xfrm>
          <a:prstGeom prst="roundRect">
            <a:avLst>
              <a:gd name="adj" fmla="val 1858"/>
            </a:avLst>
          </a:prstGeom>
          <a:effectLst>
            <a:outerShdw blurRad="50800" dist="50800" dir="5400000" algn="tl" rotWithShape="0">
              <a:srgbClr val="000000">
                <a:alpha val="43000"/>
              </a:srgbClr>
            </a:outerShdw>
          </a:effectLst>
        </p:spPr>
      </p:pic>
      <p:graphicFrame>
        <p:nvGraphicFramePr>
          <p:cNvPr id="20" name="Content Placeholder 2">
            <a:extLst>
              <a:ext uri="{FF2B5EF4-FFF2-40B4-BE49-F238E27FC236}">
                <a16:creationId xmlns:a16="http://schemas.microsoft.com/office/drawing/2014/main" id="{76367D25-A9A9-4734-A404-19D7E349A792}"/>
              </a:ext>
            </a:extLst>
          </p:cNvPr>
          <p:cNvGraphicFramePr>
            <a:graphicFrameLocks noGrp="1"/>
          </p:cNvGraphicFramePr>
          <p:nvPr>
            <p:ph idx="1"/>
            <p:extLst>
              <p:ext uri="{D42A27DB-BD31-4B8C-83A1-F6EECF244321}">
                <p14:modId xmlns:p14="http://schemas.microsoft.com/office/powerpoint/2010/main" val="3771037083"/>
              </p:ext>
            </p:extLst>
          </p:nvPr>
        </p:nvGraphicFramePr>
        <p:xfrm>
          <a:off x="4641336" y="2603500"/>
          <a:ext cx="6551597" cy="3416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2">
            <a:hlinkClick r:id="" action="ppaction://media"/>
            <a:extLst>
              <a:ext uri="{FF2B5EF4-FFF2-40B4-BE49-F238E27FC236}">
                <a16:creationId xmlns:a16="http://schemas.microsoft.com/office/drawing/2014/main" id="{4639E88A-03F3-424E-830B-CC181BBF3C5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48734713"/>
      </p:ext>
    </p:extLst>
  </p:cSld>
  <p:clrMapOvr>
    <a:masterClrMapping/>
  </p:clrMapOvr>
  <mc:AlternateContent xmlns:mc="http://schemas.openxmlformats.org/markup-compatibility/2006">
    <mc:Choice xmlns:p14="http://schemas.microsoft.com/office/powerpoint/2010/main" Requires="p14">
      <p:transition spd="slow" p14:dur="2000" advTm="62803"/>
    </mc:Choice>
    <mc:Fallback>
      <p:transition spd="slow" advTm="6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5707</TotalTime>
  <Words>4050</Words>
  <Application>Microsoft Office PowerPoint</Application>
  <PresentationFormat>Widescreen</PresentationFormat>
  <Paragraphs>182</Paragraphs>
  <Slides>29</Slides>
  <Notes>29</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3</vt:lpstr>
      <vt:lpstr>Ion Boardroom</vt:lpstr>
      <vt:lpstr>Embracing my Racial Identity Through Visual Arts</vt:lpstr>
      <vt:lpstr>Background</vt:lpstr>
      <vt:lpstr>Early Childhood- Art and Belonging</vt:lpstr>
      <vt:lpstr>Middle School</vt:lpstr>
      <vt:lpstr>Why the current Art Curriculum is Damaging/ Misconceptions </vt:lpstr>
      <vt:lpstr>“You Can Only Be A Famous Artist If You Are A White Artist.”   </vt:lpstr>
      <vt:lpstr>Do you recognize these paintings? </vt:lpstr>
      <vt:lpstr>Do you recognize these paintings? </vt:lpstr>
      <vt:lpstr>“Minorities Are A Not Good Subject Matter.” </vt:lpstr>
      <vt:lpstr>“If Minority Children Want To Make Art, It Must Be By Using Western European Techniques”</vt:lpstr>
      <vt:lpstr>My Own Self Discovery In Subject Matter</vt:lpstr>
      <vt:lpstr>The Unfinished And Uninterested</vt:lpstr>
      <vt:lpstr>The Select Few</vt:lpstr>
      <vt:lpstr>Freshman/Sophomore Year Of College</vt:lpstr>
      <vt:lpstr>Self-portrait</vt:lpstr>
      <vt:lpstr>My Epiphany</vt:lpstr>
      <vt:lpstr>Gerald Lovell</vt:lpstr>
      <vt:lpstr>   Skyla</vt:lpstr>
      <vt:lpstr>Progression Of Skyla</vt:lpstr>
      <vt:lpstr>Skyla, 2020</vt:lpstr>
      <vt:lpstr>Blackness and Comfortablility</vt:lpstr>
      <vt:lpstr>Kerry James Marshall</vt:lpstr>
      <vt:lpstr>Kerry James Marshall</vt:lpstr>
      <vt:lpstr>Art Education and Race </vt:lpstr>
      <vt:lpstr>Diversity In Curriculum </vt:lpstr>
      <vt:lpstr>Showing Students Of All Nationalities A Diversity Set Of Artists  </vt:lpstr>
      <vt:lpstr>Teaching Students How To Make All Skin Tones </vt:lpstr>
      <vt:lpstr>Diverse Teaching Staff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Embracing my Racial Identity Through Visual Arts</dc:title>
  <dc:creator>Tiarra Enaya Tufts</dc:creator>
  <cp:lastModifiedBy>Matt DeAmon</cp:lastModifiedBy>
  <cp:revision>3</cp:revision>
  <dcterms:created xsi:type="dcterms:W3CDTF">2021-03-22T03:25:11Z</dcterms:created>
  <dcterms:modified xsi:type="dcterms:W3CDTF">2021-03-27T04:12:35Z</dcterms:modified>
</cp:coreProperties>
</file>