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1" r:id="rId14"/>
    <p:sldId id="276" r:id="rId15"/>
    <p:sldId id="277" r:id="rId16"/>
    <p:sldId id="275" r:id="rId17"/>
    <p:sldId id="272" r:id="rId18"/>
    <p:sldId id="273" r:id="rId19"/>
    <p:sldId id="274" r:id="rId20"/>
    <p:sldId id="278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/>
    <p:restoredTop sz="94608"/>
  </p:normalViewPr>
  <p:slideViewPr>
    <p:cSldViewPr snapToGrid="0" snapToObjects="1">
      <p:cViewPr varScale="1">
        <p:scale>
          <a:sx n="87" d="100"/>
          <a:sy n="87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A4ABB-4E04-1E49-8F26-0A4307244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CA33B-3779-504B-9144-858043DBD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6DD67-656D-9449-802C-BF17FC88F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59E35-2277-7446-B8E6-862DD5FE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E89EA-2865-A343-B368-204F375FF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9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C0CB-CCCC-8C41-AADF-8AC129D2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E9BB1-7AA2-D444-B5C5-5E5FEA104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DA46B-375B-044E-B618-7868CFA7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F7C7B-B32C-F44B-8001-D006CB3C8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B217-AF81-1B4D-BA6E-F8E3CB27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4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0D221A-099C-C54F-BEC0-60BECBE63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B137D-CF3D-2546-B628-6ABB04506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5C301-1A64-5E4C-B33F-CCD67DCB1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96C28-D6EB-474F-89A6-9B2ACAC7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18F02-2154-A048-9CC0-83CD41D7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9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9E84E-0D94-884A-9DAD-EB5F93E3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B74DF-CBD3-2E4E-B881-A78627E61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F685B-620B-E04E-B4FF-B883104E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25E8C-DC18-DE40-B995-EF693AD6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55200-FA47-A344-AB3E-B6487EE9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7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13B8-A78B-AB43-AEA6-015BC728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8C467-40AF-434A-A94B-C2C417F9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3ADA5-EA91-0B43-9470-915BEC3E5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6E9DE-01C4-294C-BB70-10AD5BE38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BF5E4-070F-6643-B8C3-06DAADAA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83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500B-F0A5-4A41-8130-12FBEA76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72B3A-6700-0C41-B4FF-314524EC7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6ECDE-92A1-2243-BB71-64FE213B3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F0034-0C05-C646-86BB-FF12783CE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7EF57-C029-FE43-AA5E-24904B6C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ADE7E-44CC-464F-8D0E-7FB0586C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0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E098-5D68-644F-932F-5AD27A91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CE223-C4D9-FA45-91AA-81B4820AE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424E8-67C2-4B4D-B6C1-DB58F648C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F7D62-C9FF-6943-BD0F-537728DB4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4FC9AD-9BF4-C047-BDC0-3EC848D0B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A9ACDE-3066-8842-B172-450A6815C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EF97D-B323-544F-9F13-BAC9AB5F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C3B75-2569-8946-90D4-D70C0E61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5BFC7-B7E8-0344-8F30-B7811E6D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77CA0-E77A-E844-9D31-A526968C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E3C9D-BEE4-4249-88F8-D16F43E0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08332-D4D5-6448-909E-11E2A4E2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7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EC9566-77D2-F446-B0B7-BE53B0D3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7CCA7-B268-CD44-9DFD-9025CFB96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EEA95-D054-D949-A602-66E6D2CA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C08AC-3E81-2B42-A48F-94E8268A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3810-7D19-C74F-9970-6BAE7650D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AFFEC-F2E6-EC4B-9A3C-DEDBE1CA5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4FB9A-8FE8-B94D-AEBA-CC2D12DA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52FA3-C21E-1C43-963A-6A9C75B4A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4F551-8332-C640-9F9B-FDCE4242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3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17CCE-74C3-5B4C-B54C-06C66728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2387C-9313-834D-9730-7F1AE0FD2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10F68-BE56-5A44-87A4-F767F52F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DEB42-DD93-9246-8B0E-5FEE8C6D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30A6F-0D59-C542-8BD4-5FB8E0F0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C2C1E-5F0D-994C-B550-37C1D308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3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0E166A-717A-0149-8362-21B964080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72FBA-F3DA-8D46-8071-4AA9096E3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39CF8-5E56-2A4D-99ED-750B4B0E6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0551-40E7-4D41-A1D2-162D31773F4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A7B33-FB1C-2D4C-A1B7-FF70D1571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2B866-D44E-CE44-95EE-634C728FB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FBB59-6F11-7541-9A89-59E34D96C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driving down a street next to a highway&#10;&#10;Description automatically generated">
            <a:extLst>
              <a:ext uri="{FF2B5EF4-FFF2-40B4-BE49-F238E27FC236}">
                <a16:creationId xmlns:a16="http://schemas.microsoft.com/office/drawing/2014/main" id="{73F9FED6-F9BF-E048-9F35-E3CC61064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346" y="-100154"/>
            <a:ext cx="12554691" cy="705830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104579D-0682-9A42-8345-A762F344F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6499550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Next Medium" panose="020B0503020202020204" pitchFamily="34" charset="0"/>
              </a:rPr>
              <a:t>Cassandra Waltmire</a:t>
            </a:r>
          </a:p>
        </p:txBody>
      </p:sp>
    </p:spTree>
    <p:extLst>
      <p:ext uri="{BB962C8B-B14F-4D97-AF65-F5344CB8AC3E}">
        <p14:creationId xmlns:p14="http://schemas.microsoft.com/office/powerpoint/2010/main" val="42441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000">
        <p:fade/>
      </p:transition>
    </mc:Choice>
    <mc:Fallback xmlns="">
      <p:transition spd="med" advClick="0" advTm="1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3AAE93E5-936D-BA4A-9E0C-C018D65BC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2057" r="23153" b="1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4AD74-93BB-294A-B4F3-72180C37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749" y="2606703"/>
            <a:ext cx="5768946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DISNEY CONCERT HALL &amp; THE BROAD</a:t>
            </a:r>
          </a:p>
        </p:txBody>
      </p:sp>
    </p:spTree>
    <p:extLst>
      <p:ext uri="{BB962C8B-B14F-4D97-AF65-F5344CB8AC3E}">
        <p14:creationId xmlns:p14="http://schemas.microsoft.com/office/powerpoint/2010/main" val="3927627663"/>
      </p:ext>
    </p:extLst>
  </p:cSld>
  <p:clrMapOvr>
    <a:masterClrMapping/>
  </p:clrMapOvr>
  <p:transition advClick="0" advTm="48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7C63D9-EC3C-444E-83B3-4354F450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9308" r="7037" b="2"/>
          <a:stretch/>
        </p:blipFill>
        <p:spPr>
          <a:xfrm>
            <a:off x="5947172" y="-1566473"/>
            <a:ext cx="8350719" cy="89564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521DB-90DE-A249-A912-D6271AF0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2773168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RODEO DRIVE</a:t>
            </a:r>
          </a:p>
        </p:txBody>
      </p:sp>
    </p:spTree>
    <p:extLst>
      <p:ext uri="{BB962C8B-B14F-4D97-AF65-F5344CB8AC3E}">
        <p14:creationId xmlns:p14="http://schemas.microsoft.com/office/powerpoint/2010/main" val="3388460769"/>
      </p:ext>
    </p:extLst>
  </p:cSld>
  <p:clrMapOvr>
    <a:masterClrMapping/>
  </p:clrMapOvr>
  <p:transition advClick="0" advTm="3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57D08326-0C98-9B4B-B400-BA455656D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6771" y="-127000"/>
            <a:ext cx="12739407" cy="7112000"/>
          </a:xfrm>
        </p:spPr>
      </p:pic>
    </p:spTree>
    <p:extLst>
      <p:ext uri="{BB962C8B-B14F-4D97-AF65-F5344CB8AC3E}">
        <p14:creationId xmlns:p14="http://schemas.microsoft.com/office/powerpoint/2010/main" val="2072224364"/>
      </p:ext>
    </p:extLst>
  </p:cSld>
  <p:clrMapOvr>
    <a:masterClrMapping/>
  </p:clrMapOvr>
  <p:transition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83F0-FAC8-6243-8A53-FD994E51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Everyone spoke Spanish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6F9CCD-7E00-4349-AE58-93E07F56F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81359"/>
            <a:ext cx="2703123" cy="2415278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2CBB6D-26C5-B64D-BB92-552DB4428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679" y="4481359"/>
            <a:ext cx="2703123" cy="241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84141"/>
      </p:ext>
    </p:extLst>
  </p:cSld>
  <p:clrMapOvr>
    <a:masterClrMapping/>
  </p:clrMapOvr>
  <p:transition advClick="0" advTm="24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17D15AF-B338-AA46-B724-5F30D2655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3" y="1647737"/>
            <a:ext cx="12479866" cy="55654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C06F2D-C8A0-494B-B9F4-59A2541D771E}"/>
              </a:ext>
            </a:extLst>
          </p:cNvPr>
          <p:cNvSpPr/>
          <p:nvPr/>
        </p:nvSpPr>
        <p:spPr>
          <a:xfrm>
            <a:off x="1738648" y="3116687"/>
            <a:ext cx="8757634" cy="684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183F0-FAC8-6243-8A53-FD994E51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035219"/>
          </a:xfrm>
        </p:spPr>
        <p:txBody>
          <a:bodyPr>
            <a:normAutofit/>
          </a:bodyPr>
          <a:lstStyle/>
          <a:p>
            <a:pPr algn="ctr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buildings are beautifully designed</a:t>
            </a:r>
          </a:p>
        </p:txBody>
      </p:sp>
    </p:spTree>
    <p:extLst>
      <p:ext uri="{BB962C8B-B14F-4D97-AF65-F5344CB8AC3E}">
        <p14:creationId xmlns:p14="http://schemas.microsoft.com/office/powerpoint/2010/main" val="1700585893"/>
      </p:ext>
    </p:extLst>
  </p:cSld>
  <p:clrMapOvr>
    <a:masterClrMapping/>
  </p:clrMapOvr>
  <p:transition advClick="0" advTm="18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83F0-FAC8-6243-8A53-FD994E51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 were friendly – especially on public transportation</a:t>
            </a:r>
          </a:p>
        </p:txBody>
      </p:sp>
      <p:pic>
        <p:nvPicPr>
          <p:cNvPr id="4" name="Picture 3" descr="A close up of a light&#10;&#10;Description automatically generated">
            <a:extLst>
              <a:ext uri="{FF2B5EF4-FFF2-40B4-BE49-F238E27FC236}">
                <a16:creationId xmlns:a16="http://schemas.microsoft.com/office/drawing/2014/main" id="{9C41D38B-5508-4040-8618-0CB6CCC68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5885">
            <a:off x="141073" y="834481"/>
            <a:ext cx="4453467" cy="2093372"/>
          </a:xfrm>
          <a:prstGeom prst="rect">
            <a:avLst/>
          </a:prstGeom>
        </p:spPr>
      </p:pic>
      <p:pic>
        <p:nvPicPr>
          <p:cNvPr id="8" name="Picture 7" descr="A close up of a light&#10;&#10;Description automatically generated">
            <a:extLst>
              <a:ext uri="{FF2B5EF4-FFF2-40B4-BE49-F238E27FC236}">
                <a16:creationId xmlns:a16="http://schemas.microsoft.com/office/drawing/2014/main" id="{F232149B-22AD-A54B-8D10-A4843B3DB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89926">
            <a:off x="7762651" y="3488114"/>
            <a:ext cx="4453467" cy="20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26309"/>
      </p:ext>
    </p:extLst>
  </p:cSld>
  <p:clrMapOvr>
    <a:masterClrMapping/>
  </p:clrMapOvr>
  <p:transition advClick="0" advTm="28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83F0-FAC8-6243-8A53-FD994E51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Everyone has a dog to keep them company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13DF21-C2D0-2C41-84DF-5DF2325F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86" y="1117722"/>
            <a:ext cx="2290737" cy="1648496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2ECD54-B44A-5242-836E-D6225ABA9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94" y="1117722"/>
            <a:ext cx="2290737" cy="164849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02D4D9-FDA5-C441-8ADE-4F22DB51E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402" y="1117722"/>
            <a:ext cx="2290737" cy="164849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0645A6-C6A5-9141-A50E-0F9D71D70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610" y="1117722"/>
            <a:ext cx="2290737" cy="164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1625"/>
      </p:ext>
    </p:extLst>
  </p:cSld>
  <p:clrMapOvr>
    <a:masterClrMapping/>
  </p:clrMapOvr>
  <p:transition advClick="0" advTm="1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83F0-FAC8-6243-8A53-FD994E51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There’s street art everywhere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BCCA48-C531-1045-AC0B-D8459A648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54" y="1197735"/>
            <a:ext cx="1744443" cy="44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31282"/>
      </p:ext>
    </p:extLst>
  </p:cSld>
  <p:clrMapOvr>
    <a:masterClrMapping/>
  </p:clrMapOvr>
  <p:transition advClick="0" advTm="13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83F0-FAC8-6243-8A53-FD994E51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It’s sunny and beautiful every day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F57C15E-DE76-4649-A834-7BECD51FE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715" y="178628"/>
            <a:ext cx="1374169" cy="1336379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37FB757-F02B-9E43-8F75-6DC30080D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714" y="2786726"/>
            <a:ext cx="1374169" cy="1336379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DA9D5B7-C8DB-FB49-8E77-7680D32D5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715" y="5363500"/>
            <a:ext cx="1374169" cy="133637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BA11A7-CDBC-7C4A-88B2-3811CD7BF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6" y="336749"/>
            <a:ext cx="1374169" cy="133637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735F25-52CD-1C41-A1BD-5B81808D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5" y="2944847"/>
            <a:ext cx="1374169" cy="133637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0ABC679-816E-544A-8316-E9CB8FFCE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6" y="5521621"/>
            <a:ext cx="1374169" cy="13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07707"/>
      </p:ext>
    </p:extLst>
  </p:cSld>
  <p:clrMapOvr>
    <a:masterClrMapping/>
  </p:clrMapOvr>
  <p:transition advClick="0"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83F0-FAC8-6243-8A53-FD994E51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Traffic is crazy</a:t>
            </a:r>
          </a:p>
        </p:txBody>
      </p:sp>
      <p:pic>
        <p:nvPicPr>
          <p:cNvPr id="4" name="Picture 3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ABC8D6B5-F1E8-5443-9883-E42401A46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008"/>
            <a:ext cx="2360496" cy="1010992"/>
          </a:xfrm>
          <a:prstGeom prst="rect">
            <a:avLst/>
          </a:prstGeom>
        </p:spPr>
      </p:pic>
      <p:pic>
        <p:nvPicPr>
          <p:cNvPr id="5" name="Picture 4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33E4A6E3-08C3-594C-B12B-BAF8A5085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329" y="5847008"/>
            <a:ext cx="2360496" cy="1010992"/>
          </a:xfrm>
          <a:prstGeom prst="rect">
            <a:avLst/>
          </a:prstGeom>
        </p:spPr>
      </p:pic>
      <p:pic>
        <p:nvPicPr>
          <p:cNvPr id="6" name="Picture 5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1C2ACF75-B639-B74D-92C1-6501B6479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658" y="5847008"/>
            <a:ext cx="2360496" cy="1010992"/>
          </a:xfrm>
          <a:prstGeom prst="rect">
            <a:avLst/>
          </a:prstGeom>
        </p:spPr>
      </p:pic>
      <p:pic>
        <p:nvPicPr>
          <p:cNvPr id="7" name="Picture 6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9817C68B-2797-CE4F-9DA6-9E57278E7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987" y="5847007"/>
            <a:ext cx="2360496" cy="1010992"/>
          </a:xfrm>
          <a:prstGeom prst="rect">
            <a:avLst/>
          </a:prstGeom>
        </p:spPr>
      </p:pic>
      <p:pic>
        <p:nvPicPr>
          <p:cNvPr id="8" name="Picture 7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668EE692-AEFE-4E47-8A41-554E1B451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463898"/>
            <a:ext cx="2360495" cy="1010992"/>
          </a:xfrm>
          <a:prstGeom prst="rect">
            <a:avLst/>
          </a:prstGeom>
        </p:spPr>
      </p:pic>
      <p:pic>
        <p:nvPicPr>
          <p:cNvPr id="9" name="Picture 8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956C9CB7-278A-FB49-9DCC-D6DD552CC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43329" y="4463898"/>
            <a:ext cx="2360495" cy="1010992"/>
          </a:xfrm>
          <a:prstGeom prst="rect">
            <a:avLst/>
          </a:prstGeom>
        </p:spPr>
      </p:pic>
      <p:pic>
        <p:nvPicPr>
          <p:cNvPr id="10" name="Picture 9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539F6182-21D3-A349-929A-26540EB63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86658" y="4463898"/>
            <a:ext cx="2360495" cy="1010992"/>
          </a:xfrm>
          <a:prstGeom prst="rect">
            <a:avLst/>
          </a:prstGeom>
        </p:spPr>
      </p:pic>
      <p:pic>
        <p:nvPicPr>
          <p:cNvPr id="11" name="Picture 10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290DED7B-CCBC-5A46-AF37-1CBCB4289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29987" y="4463897"/>
            <a:ext cx="2360495" cy="1010992"/>
          </a:xfrm>
          <a:prstGeom prst="rect">
            <a:avLst/>
          </a:prstGeom>
        </p:spPr>
      </p:pic>
      <p:pic>
        <p:nvPicPr>
          <p:cNvPr id="12" name="Picture 11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25012017-310D-4D41-9CFA-D42312DE8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167"/>
            <a:ext cx="2360496" cy="1010992"/>
          </a:xfrm>
          <a:prstGeom prst="rect">
            <a:avLst/>
          </a:prstGeom>
        </p:spPr>
      </p:pic>
      <p:pic>
        <p:nvPicPr>
          <p:cNvPr id="13" name="Picture 12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2D86F3B3-4AAC-D846-899C-7251A2B01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329" y="1569167"/>
            <a:ext cx="2360496" cy="1010992"/>
          </a:xfrm>
          <a:prstGeom prst="rect">
            <a:avLst/>
          </a:prstGeom>
        </p:spPr>
      </p:pic>
      <p:pic>
        <p:nvPicPr>
          <p:cNvPr id="14" name="Picture 13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AF73F27B-05D9-FD4D-AAFD-4378E3AA5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658" y="1569167"/>
            <a:ext cx="2360496" cy="1010992"/>
          </a:xfrm>
          <a:prstGeom prst="rect">
            <a:avLst/>
          </a:prstGeom>
        </p:spPr>
      </p:pic>
      <p:pic>
        <p:nvPicPr>
          <p:cNvPr id="15" name="Picture 14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27D5A37C-1E20-FF4A-B89D-D9505D759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987" y="1569166"/>
            <a:ext cx="2360496" cy="1010992"/>
          </a:xfrm>
          <a:prstGeom prst="rect">
            <a:avLst/>
          </a:prstGeom>
        </p:spPr>
      </p:pic>
      <p:pic>
        <p:nvPicPr>
          <p:cNvPr id="16" name="Picture 15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B3742E59-430B-CB4D-86AA-DB15F77C7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86057"/>
            <a:ext cx="2360495" cy="1010992"/>
          </a:xfrm>
          <a:prstGeom prst="rect">
            <a:avLst/>
          </a:prstGeom>
        </p:spPr>
      </p:pic>
      <p:pic>
        <p:nvPicPr>
          <p:cNvPr id="17" name="Picture 16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A15FDE11-A599-2641-BE22-ADE99411C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43329" y="186057"/>
            <a:ext cx="2360495" cy="1010992"/>
          </a:xfrm>
          <a:prstGeom prst="rect">
            <a:avLst/>
          </a:prstGeom>
        </p:spPr>
      </p:pic>
      <p:pic>
        <p:nvPicPr>
          <p:cNvPr id="18" name="Picture 17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F67FC0D2-9328-C645-9AFB-F555A99C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86658" y="186057"/>
            <a:ext cx="2360495" cy="1010992"/>
          </a:xfrm>
          <a:prstGeom prst="rect">
            <a:avLst/>
          </a:prstGeom>
        </p:spPr>
      </p:pic>
      <p:pic>
        <p:nvPicPr>
          <p:cNvPr id="19" name="Picture 18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9B4B886F-F8A7-3148-A296-3856C069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29987" y="186056"/>
            <a:ext cx="2360495" cy="10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91004"/>
      </p:ext>
    </p:extLst>
  </p:cSld>
  <p:clrMapOvr>
    <a:masterClrMapping/>
  </p:clrMapOvr>
  <p:transition advClick="0" advTm="18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4F9D5-FFED-2445-BE16-2B5A2C3C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does California look like from a </a:t>
            </a:r>
            <a:b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mid-western’s perspective?</a:t>
            </a:r>
          </a:p>
        </p:txBody>
      </p:sp>
    </p:spTree>
    <p:extLst>
      <p:ext uri="{BB962C8B-B14F-4D97-AF65-F5344CB8AC3E}">
        <p14:creationId xmlns:p14="http://schemas.microsoft.com/office/powerpoint/2010/main" val="41603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18C9E-7D9E-FE4E-8D4F-1BE22A17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on a beach near a body of water&#10;&#10;Description automatically generated">
            <a:extLst>
              <a:ext uri="{FF2B5EF4-FFF2-40B4-BE49-F238E27FC236}">
                <a16:creationId xmlns:a16="http://schemas.microsoft.com/office/drawing/2014/main" id="{FF3ACB4C-6AD7-3343-B5B0-2CEDF741E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8857" y="-950031"/>
            <a:ext cx="12409714" cy="9304204"/>
          </a:xfrm>
        </p:spPr>
      </p:pic>
    </p:spTree>
    <p:extLst>
      <p:ext uri="{BB962C8B-B14F-4D97-AF65-F5344CB8AC3E}">
        <p14:creationId xmlns:p14="http://schemas.microsoft.com/office/powerpoint/2010/main" val="20859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60DD-2BAC-CB46-B6D3-4EA2DD2F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alm trees next to a tree&#10;&#10;Description automatically generated">
            <a:extLst>
              <a:ext uri="{FF2B5EF4-FFF2-40B4-BE49-F238E27FC236}">
                <a16:creationId xmlns:a16="http://schemas.microsoft.com/office/drawing/2014/main" id="{0F7A8B45-C25A-D94A-99AA-CF0408E1A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" y="-1815568"/>
            <a:ext cx="12953999" cy="9712283"/>
          </a:xfrm>
        </p:spPr>
      </p:pic>
    </p:spTree>
    <p:extLst>
      <p:ext uri="{BB962C8B-B14F-4D97-AF65-F5344CB8AC3E}">
        <p14:creationId xmlns:p14="http://schemas.microsoft.com/office/powerpoint/2010/main" val="26909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8448-643B-294B-878F-9D52925F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2C319-57CB-9449-A1F9-7FA9981A5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FB47C-2B95-2A41-9951-C62EC1C3B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6" y="-161925"/>
            <a:ext cx="7215868" cy="7215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4C616-3118-C949-B531-F77F5188C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479" y="-1066346"/>
            <a:ext cx="6617607" cy="95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8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0B667-23FA-7F4E-B9E0-BA7AF8FA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EFB9DBAA-C5BE-A745-B4B1-7F4B8D5F7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5686" y="-783772"/>
            <a:ext cx="12823371" cy="9614345"/>
          </a:xfrm>
        </p:spPr>
      </p:pic>
    </p:spTree>
    <p:extLst>
      <p:ext uri="{BB962C8B-B14F-4D97-AF65-F5344CB8AC3E}">
        <p14:creationId xmlns:p14="http://schemas.microsoft.com/office/powerpoint/2010/main" val="3402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6134-36D2-6B4D-8C11-E90BE1C4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rowded beach next to a body of water&#10;&#10;Description automatically generated">
            <a:extLst>
              <a:ext uri="{FF2B5EF4-FFF2-40B4-BE49-F238E27FC236}">
                <a16:creationId xmlns:a16="http://schemas.microsoft.com/office/drawing/2014/main" id="{3EFCB008-F115-534A-8CC2-F40B88F56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3498" y="-1331548"/>
            <a:ext cx="12698996" cy="952109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494C4-508B-0C46-B2B1-5CF5E169DBC7}"/>
              </a:ext>
            </a:extLst>
          </p:cNvPr>
          <p:cNvSpPr txBox="1"/>
          <p:nvPr/>
        </p:nvSpPr>
        <p:spPr>
          <a:xfrm>
            <a:off x="152400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LA Culture</a:t>
            </a:r>
          </a:p>
          <a:p>
            <a:pPr algn="ctr"/>
            <a:r>
              <a:rPr lang="en-US" sz="5400" dirty="0"/>
              <a:t>Cassandra Waltmire</a:t>
            </a:r>
          </a:p>
        </p:txBody>
      </p:sp>
    </p:spTree>
    <p:extLst>
      <p:ext uri="{BB962C8B-B14F-4D97-AF65-F5344CB8AC3E}">
        <p14:creationId xmlns:p14="http://schemas.microsoft.com/office/powerpoint/2010/main" val="142832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000"/>
    </mc:Choice>
    <mc:Fallback xmlns="">
      <p:transition spd="slow" advClick="0" advTm="5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3D9F-999F-1242-9F96-EB922E286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363"/>
            <a:ext cx="10515600" cy="3634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 wanted to experience west coast culture while exploring architecture, local artists, and designers. I planned to capture the art, culture, and social issues of California through photos and videos.</a:t>
            </a:r>
          </a:p>
          <a:p>
            <a:pPr marL="0" indent="0" algn="ctr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Since I had never been to the west coast, I wanted to share my thoughts on everything as well as show what it’s like for other people who can’t go to California.</a:t>
            </a:r>
          </a:p>
        </p:txBody>
      </p:sp>
    </p:spTree>
    <p:extLst>
      <p:ext uri="{BB962C8B-B14F-4D97-AF65-F5344CB8AC3E}">
        <p14:creationId xmlns:p14="http://schemas.microsoft.com/office/powerpoint/2010/main" val="353300679"/>
      </p:ext>
    </p:extLst>
  </p:cSld>
  <p:clrMapOvr>
    <a:masterClrMapping/>
  </p:clrMapOvr>
  <p:transition advClick="0" advTm="2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817A8-11F6-6F47-94FD-B1691E2AC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on the side of the water&#10;&#10;Description automatically generated">
            <a:extLst>
              <a:ext uri="{FF2B5EF4-FFF2-40B4-BE49-F238E27FC236}">
                <a16:creationId xmlns:a16="http://schemas.microsoft.com/office/drawing/2014/main" id="{EFB7BB2B-E5F7-7645-BBF7-F46512749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3565" y="-133003"/>
            <a:ext cx="12775803" cy="7132319"/>
          </a:xfrm>
        </p:spPr>
      </p:pic>
    </p:spTree>
    <p:extLst>
      <p:ext uri="{BB962C8B-B14F-4D97-AF65-F5344CB8AC3E}">
        <p14:creationId xmlns:p14="http://schemas.microsoft.com/office/powerpoint/2010/main" val="3841919318"/>
      </p:ext>
    </p:extLst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80F9A3DB-931A-B545-B515-D23A755E7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7701" r="2985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07F3B3-ED48-0843-B355-69D17534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2773168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GETTY</a:t>
            </a:r>
          </a:p>
        </p:txBody>
      </p:sp>
    </p:spTree>
    <p:extLst>
      <p:ext uri="{BB962C8B-B14F-4D97-AF65-F5344CB8AC3E}">
        <p14:creationId xmlns:p14="http://schemas.microsoft.com/office/powerpoint/2010/main" val="39851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EE435D-433E-A149-BE18-FA50B2602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23" r="25493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28" name="Picture 25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4FB734-18D9-8E48-BFA8-9FDE8783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756" y="2766218"/>
            <a:ext cx="537424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MELROSE AVENUE</a:t>
            </a:r>
          </a:p>
        </p:txBody>
      </p:sp>
    </p:spTree>
    <p:extLst>
      <p:ext uri="{BB962C8B-B14F-4D97-AF65-F5344CB8AC3E}">
        <p14:creationId xmlns:p14="http://schemas.microsoft.com/office/powerpoint/2010/main" val="3029027204"/>
      </p:ext>
    </p:extLst>
  </p:cSld>
  <p:clrMapOvr>
    <a:masterClrMapping/>
  </p:clrMapOvr>
  <p:transition advClick="0" advTm="3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ABCA57-F38E-E84B-A4F0-D97E4DCB4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107" r="2044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22ABA-2FF7-9A46-AB54-D3BA68357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2773168"/>
            <a:ext cx="4803636" cy="13116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SANTA MONICA</a:t>
            </a:r>
          </a:p>
        </p:txBody>
      </p:sp>
    </p:spTree>
    <p:extLst>
      <p:ext uri="{BB962C8B-B14F-4D97-AF65-F5344CB8AC3E}">
        <p14:creationId xmlns:p14="http://schemas.microsoft.com/office/powerpoint/2010/main" val="3565101"/>
      </p:ext>
    </p:extLst>
  </p:cSld>
  <p:clrMapOvr>
    <a:masterClrMapping/>
  </p:clrMapOvr>
  <p:transition advClick="0" advTm="3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E2EBC5-4F97-1842-8473-8A5BDAF14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0" r="19981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134664-E921-454F-85F5-5C220461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295" y="2766218"/>
            <a:ext cx="486917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FOOD</a:t>
            </a:r>
          </a:p>
        </p:txBody>
      </p:sp>
    </p:spTree>
    <p:extLst>
      <p:ext uri="{BB962C8B-B14F-4D97-AF65-F5344CB8AC3E}">
        <p14:creationId xmlns:p14="http://schemas.microsoft.com/office/powerpoint/2010/main" val="593730639"/>
      </p:ext>
    </p:extLst>
  </p:cSld>
  <p:clrMapOvr>
    <a:masterClrMapping/>
  </p:clrMapOvr>
  <p:transition advClick="0" advTm="3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2F329-B155-1E44-8AED-9A9C59F8A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4493" r="22825"/>
          <a:stretch/>
        </p:blipFill>
        <p:spPr>
          <a:xfrm>
            <a:off x="6095847" y="-1065149"/>
            <a:ext cx="7420648" cy="7923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09BD2-67AF-534E-9790-4DE589D2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7852"/>
            <a:ext cx="5802379" cy="17631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HOLLYWOOD SIGN</a:t>
            </a:r>
          </a:p>
        </p:txBody>
      </p:sp>
    </p:spTree>
    <p:extLst>
      <p:ext uri="{BB962C8B-B14F-4D97-AF65-F5344CB8AC3E}">
        <p14:creationId xmlns:p14="http://schemas.microsoft.com/office/powerpoint/2010/main" val="2435899939"/>
      </p:ext>
    </p:extLst>
  </p:cSld>
  <p:clrMapOvr>
    <a:masterClrMapping/>
  </p:clrMapOvr>
  <p:transition advClick="0" advTm="39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143</Words>
  <Application>Microsoft Office PowerPoint</Application>
  <PresentationFormat>Widescreen</PresentationFormat>
  <Paragraphs>20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What does California look like from a  mid-western’s perspective?</vt:lpstr>
      <vt:lpstr>PowerPoint Presentation</vt:lpstr>
      <vt:lpstr>PowerPoint Presentation</vt:lpstr>
      <vt:lpstr>THE GETTY</vt:lpstr>
      <vt:lpstr>MELROSE AVENUE</vt:lpstr>
      <vt:lpstr>SANTA MONICA</vt:lpstr>
      <vt:lpstr>THE FOOD</vt:lpstr>
      <vt:lpstr>THE HOLLYWOOD SIGN</vt:lpstr>
      <vt:lpstr>DISNEY CONCERT HALL &amp; THE BROAD</vt:lpstr>
      <vt:lpstr>RODEO DRIVE</vt:lpstr>
      <vt:lpstr>PowerPoint Presentation</vt:lpstr>
      <vt:lpstr>Everyone spoke Spanish</vt:lpstr>
      <vt:lpstr>The buildings are beautifully designed</vt:lpstr>
      <vt:lpstr>People were friendly – especially on public transportation</vt:lpstr>
      <vt:lpstr>Everyone has a dog to keep them company</vt:lpstr>
      <vt:lpstr>There’s street art everywhere</vt:lpstr>
      <vt:lpstr>It’s sunny and beautiful every day</vt:lpstr>
      <vt:lpstr>Traffic is crazy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Cassie Waltmire</dc:creator>
  <cp:lastModifiedBy>Cassie Waltmire</cp:lastModifiedBy>
  <cp:revision>22</cp:revision>
  <dcterms:created xsi:type="dcterms:W3CDTF">2020-03-30T20:06:17Z</dcterms:created>
  <dcterms:modified xsi:type="dcterms:W3CDTF">2020-05-06T01:20:34Z</dcterms:modified>
</cp:coreProperties>
</file>