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5"/>
    <p:restoredTop sz="94292"/>
  </p:normalViewPr>
  <p:slideViewPr>
    <p:cSldViewPr snapToGrid="0" snapToObjects="1">
      <p:cViewPr varScale="1">
        <p:scale>
          <a:sx n="48" d="100"/>
          <a:sy n="48" d="100"/>
        </p:scale>
        <p:origin x="208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CBF4D-3DC2-2146-928E-05E3CD82FE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Pop! the Music Bubble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0B5A6-9346-CB47-9F28-096A3EF427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Joseph Johnson</a:t>
            </a:r>
          </a:p>
        </p:txBody>
      </p:sp>
    </p:spTree>
    <p:extLst>
      <p:ext uri="{BB962C8B-B14F-4D97-AF65-F5344CB8AC3E}">
        <p14:creationId xmlns:p14="http://schemas.microsoft.com/office/powerpoint/2010/main" val="258105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0AD2B-29DF-2A4D-93DD-99A25DF2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825E1-5EAF-AB42-B3DD-6E91B1EC1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project, I explored materials from BGSU’s Music Library and Bill </a:t>
            </a:r>
            <a:r>
              <a:rPr lang="en-US" dirty="0" err="1"/>
              <a:t>Schurk</a:t>
            </a:r>
            <a:r>
              <a:rPr lang="en-US" dirty="0"/>
              <a:t> Sound Archives (MLBSSA) and found resources relating to the history of black music in the United States. </a:t>
            </a:r>
          </a:p>
          <a:p>
            <a:r>
              <a:rPr lang="en-US" dirty="0"/>
              <a:t>I also compiled a list of resources that we do not have in the collection to be purchased for the use of students.</a:t>
            </a:r>
          </a:p>
          <a:p>
            <a:r>
              <a:rPr lang="en-US" dirty="0"/>
              <a:t>Then, I will produced a podcast focused on retelling the stories of important and underrepresented African American musicians and composers</a:t>
            </a:r>
          </a:p>
        </p:txBody>
      </p:sp>
    </p:spTree>
    <p:extLst>
      <p:ext uri="{BB962C8B-B14F-4D97-AF65-F5344CB8AC3E}">
        <p14:creationId xmlns:p14="http://schemas.microsoft.com/office/powerpoint/2010/main" val="320839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D27BC-C400-234F-A0A9-66C2BA94A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F188-9484-3E48-A962-E638799CB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Difficulty navigating collections</a:t>
            </a:r>
          </a:p>
          <a:p>
            <a:r>
              <a:rPr lang="en-US" dirty="0"/>
              <a:t>Found many resources in our collections</a:t>
            </a:r>
          </a:p>
          <a:p>
            <a:r>
              <a:rPr lang="en-US" dirty="0"/>
              <a:t>Noticed gaps in digital collections and books about banjo traditions</a:t>
            </a:r>
          </a:p>
          <a:p>
            <a:r>
              <a:rPr lang="en-US" dirty="0"/>
              <a:t>Limited resources on black classical musicians, both living and not.</a:t>
            </a:r>
          </a:p>
          <a:p>
            <a:r>
              <a:rPr lang="en-US" dirty="0"/>
              <a:t>Numerous resources on jazz history, but not much on minstrelsy</a:t>
            </a:r>
          </a:p>
          <a:p>
            <a:pPr lvl="1"/>
            <a:r>
              <a:rPr lang="en-US" dirty="0"/>
              <a:t>Minstrelsy is an important topic to study, particularly with its difficult racialized history.</a:t>
            </a:r>
          </a:p>
        </p:txBody>
      </p:sp>
    </p:spTree>
    <p:extLst>
      <p:ext uri="{BB962C8B-B14F-4D97-AF65-F5344CB8AC3E}">
        <p14:creationId xmlns:p14="http://schemas.microsoft.com/office/powerpoint/2010/main" val="169269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104D4-1265-874D-8CEC-EBB5B5A5C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18AB0-F333-B740-95CE-8264F902B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Experience with academic music papers</a:t>
            </a:r>
          </a:p>
          <a:p>
            <a:r>
              <a:rPr lang="en-US" dirty="0"/>
              <a:t>Trouble with defining terms and accessible language with people</a:t>
            </a:r>
          </a:p>
          <a:p>
            <a:r>
              <a:rPr lang="en-US" dirty="0"/>
              <a:t>Found resources for public historical work (reference)</a:t>
            </a:r>
          </a:p>
          <a:p>
            <a:pPr lvl="1"/>
            <a:r>
              <a:rPr lang="en-US" dirty="0"/>
              <a:t>Could be more though</a:t>
            </a:r>
          </a:p>
          <a:p>
            <a:r>
              <a:rPr lang="en-US" dirty="0"/>
              <a:t>Issues navigating copywrite</a:t>
            </a:r>
          </a:p>
        </p:txBody>
      </p:sp>
    </p:spTree>
    <p:extLst>
      <p:ext uri="{BB962C8B-B14F-4D97-AF65-F5344CB8AC3E}">
        <p14:creationId xmlns:p14="http://schemas.microsoft.com/office/powerpoint/2010/main" val="172634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F005D-E8F4-CD4A-81A1-A73DB28A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256CC-E372-5B4B-B2C1-48FB1ACE8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Difficulty with scheduling recording with musicians</a:t>
            </a:r>
          </a:p>
          <a:p>
            <a:r>
              <a:rPr lang="en-US" dirty="0"/>
              <a:t>Issues finding scores for musicians</a:t>
            </a:r>
          </a:p>
          <a:p>
            <a:r>
              <a:rPr lang="en-US" dirty="0"/>
              <a:t>Organizing time in the recording studio’s schedule</a:t>
            </a:r>
          </a:p>
          <a:p>
            <a:r>
              <a:rPr lang="en-US" dirty="0"/>
              <a:t>Difficulty finding a tech who was experienced in podcast editing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4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FC2B-0932-C547-AF85-27119D64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Coronavirus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A0A89-19A2-F943-81B7-4E7DA77CF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delicate schedule had to be reorganized</a:t>
            </a:r>
          </a:p>
          <a:p>
            <a:r>
              <a:rPr lang="en-US" dirty="0"/>
              <a:t>Most musicians left town</a:t>
            </a:r>
          </a:p>
          <a:p>
            <a:pPr lvl="1"/>
            <a:r>
              <a:rPr lang="en-US" dirty="0"/>
              <a:t>Needed to restructure episodes focused around student performers</a:t>
            </a:r>
          </a:p>
          <a:p>
            <a:r>
              <a:rPr lang="en-US" dirty="0"/>
              <a:t>Recording services stopped operations with campus closure</a:t>
            </a:r>
          </a:p>
          <a:p>
            <a:r>
              <a:rPr lang="en-US" dirty="0"/>
              <a:t>Scramble to get materials before closing down library.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0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071BF-5240-4340-A541-E118775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6AAC6-1B68-E840-90CA-6B19B0AF3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Transferred funds reserved for recording services to purchase </a:t>
            </a:r>
            <a:r>
              <a:rPr lang="en-US" dirty="0" err="1"/>
              <a:t>blu</a:t>
            </a:r>
            <a:r>
              <a:rPr lang="en-US" dirty="0"/>
              <a:t> yeti x for recording purposes</a:t>
            </a:r>
          </a:p>
          <a:p>
            <a:r>
              <a:rPr lang="en-US" dirty="0"/>
              <a:t>Needed to create recording space in my college apartment, very difficult</a:t>
            </a:r>
          </a:p>
          <a:p>
            <a:r>
              <a:rPr lang="en-US" dirty="0"/>
              <a:t>Began recording in closet</a:t>
            </a:r>
          </a:p>
          <a:p>
            <a:r>
              <a:rPr lang="en-US" dirty="0"/>
              <a:t>Struggles working with sound editing on my own</a:t>
            </a:r>
          </a:p>
          <a:p>
            <a:r>
              <a:rPr lang="en-US" dirty="0"/>
              <a:t>Virtual help from friend who used to work for recording services</a:t>
            </a:r>
          </a:p>
          <a:p>
            <a:r>
              <a:rPr lang="en-US" dirty="0"/>
              <a:t>Realized that reading a script in podcast form was not interesting, so needed to move to a different mode of production. Therefore, went to brief outline and wrote transcription after finishing episodes.</a:t>
            </a:r>
          </a:p>
        </p:txBody>
      </p:sp>
    </p:spTree>
    <p:extLst>
      <p:ext uri="{BB962C8B-B14F-4D97-AF65-F5344CB8AC3E}">
        <p14:creationId xmlns:p14="http://schemas.microsoft.com/office/powerpoint/2010/main" val="115107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4809F-BFC8-7F4C-9E9D-74AD6C6F7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C63-EDD5-A34C-B28A-7A5FF1B07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Here’s a sample from Episode 2: (sound bite)</a:t>
            </a:r>
          </a:p>
          <a:p>
            <a:r>
              <a:rPr lang="en-US" dirty="0"/>
              <a:t>Still working on editing the rest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66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8DFE0-48FC-ED4D-9186-AE9754674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BAF8-2963-0A40-94B5-55E8AEAEE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work is hard</a:t>
            </a:r>
          </a:p>
          <a:p>
            <a:r>
              <a:rPr lang="en-US" dirty="0"/>
              <a:t>This was an ambitious project and I was unable to write and edit all of the topics I wanted to cover.</a:t>
            </a:r>
          </a:p>
          <a:p>
            <a:r>
              <a:rPr lang="en-US" dirty="0"/>
              <a:t>Gives me projects for the future</a:t>
            </a:r>
          </a:p>
          <a:p>
            <a:r>
              <a:rPr lang="en-US" dirty="0"/>
              <a:t>Allowed me to learn more about my culture’s music history and hopefully will allow others to do the same. </a:t>
            </a:r>
          </a:p>
        </p:txBody>
      </p:sp>
    </p:spTree>
    <p:extLst>
      <p:ext uri="{BB962C8B-B14F-4D97-AF65-F5344CB8AC3E}">
        <p14:creationId xmlns:p14="http://schemas.microsoft.com/office/powerpoint/2010/main" val="402687397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323</TotalTime>
  <Words>405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Pop! the Music Bubble</vt:lpstr>
      <vt:lpstr>The project</vt:lpstr>
      <vt:lpstr>Research</vt:lpstr>
      <vt:lpstr>Writing difficulties</vt:lpstr>
      <vt:lpstr>Scheduling issues</vt:lpstr>
      <vt:lpstr>Coronavirus impact</vt:lpstr>
      <vt:lpstr>Home production</vt:lpstr>
      <vt:lpstr>Example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Pop! the Music Bubble</dc:title>
  <dc:creator>Joseph Zavaan Johnson</dc:creator>
  <cp:lastModifiedBy>Joseph Zavaan Johnson</cp:lastModifiedBy>
  <cp:revision>6</cp:revision>
  <dcterms:created xsi:type="dcterms:W3CDTF">2020-04-24T21:31:09Z</dcterms:created>
  <dcterms:modified xsi:type="dcterms:W3CDTF">2020-04-25T18:13:41Z</dcterms:modified>
</cp:coreProperties>
</file>