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2239" y="1091184"/>
            <a:ext cx="6999520" cy="1608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C9D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6024" y="503825"/>
            <a:ext cx="669195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heavy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9224" y="1213308"/>
            <a:ext cx="8285550" cy="3324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41275" rIns="0" bIns="0" rtlCol="0" vert="horz">
            <a:spAutoFit/>
          </a:bodyPr>
          <a:lstStyle/>
          <a:p>
            <a:pPr marL="2534285" marR="5080" indent="-2519045">
              <a:lnSpc>
                <a:spcPts val="6220"/>
              </a:lnSpc>
              <a:spcBef>
                <a:spcPts val="325"/>
              </a:spcBef>
            </a:pPr>
            <a:r>
              <a:rPr dirty="0" spc="240"/>
              <a:t>The</a:t>
            </a:r>
            <a:r>
              <a:rPr dirty="0" spc="-375"/>
              <a:t> </a:t>
            </a:r>
            <a:r>
              <a:rPr dirty="0" spc="155"/>
              <a:t>Illustrated</a:t>
            </a:r>
            <a:r>
              <a:rPr dirty="0" spc="-370"/>
              <a:t> </a:t>
            </a:r>
            <a:r>
              <a:rPr dirty="0" spc="30"/>
              <a:t>Atlas</a:t>
            </a:r>
            <a:r>
              <a:rPr dirty="0" spc="-375"/>
              <a:t> </a:t>
            </a:r>
            <a:r>
              <a:rPr dirty="0" spc="120"/>
              <a:t>of  </a:t>
            </a:r>
            <a:r>
              <a:rPr dirty="0" spc="155"/>
              <a:t>Africa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98124" y="3821751"/>
            <a:ext cx="314071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>
                <a:solidFill>
                  <a:srgbClr val="063763"/>
                </a:solidFill>
                <a:latin typeface="Arial"/>
                <a:cs typeface="Arial"/>
              </a:rPr>
              <a:t>By </a:t>
            </a:r>
            <a:r>
              <a:rPr dirty="0" sz="2800" spc="-10">
                <a:solidFill>
                  <a:srgbClr val="063763"/>
                </a:solidFill>
                <a:latin typeface="Arial"/>
                <a:cs typeface="Arial"/>
              </a:rPr>
              <a:t>Samantha</a:t>
            </a:r>
            <a:r>
              <a:rPr dirty="0" sz="2800" spc="-100">
                <a:solidFill>
                  <a:srgbClr val="063763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63763"/>
                </a:solidFill>
                <a:latin typeface="Arial"/>
                <a:cs typeface="Arial"/>
              </a:rPr>
              <a:t>Davis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39474" y="4316050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39474" y="4316050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2724" y="528350"/>
            <a:ext cx="2562860" cy="56515"/>
          </a:xfrm>
          <a:custGeom>
            <a:avLst/>
            <a:gdLst/>
            <a:ahLst/>
            <a:cxnLst/>
            <a:rect l="l" t="t" r="r" b="b"/>
            <a:pathLst>
              <a:path w="2562860" h="56515">
                <a:moveTo>
                  <a:pt x="0" y="56099"/>
                </a:moveTo>
                <a:lnTo>
                  <a:pt x="256229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68574" y="4660300"/>
            <a:ext cx="2971165" cy="32384"/>
          </a:xfrm>
          <a:custGeom>
            <a:avLst/>
            <a:gdLst/>
            <a:ahLst/>
            <a:cxnLst/>
            <a:rect l="l" t="t" r="r" b="b"/>
            <a:pathLst>
              <a:path w="2971165" h="32385">
                <a:moveTo>
                  <a:pt x="2970899" y="0"/>
                </a:moveTo>
                <a:lnTo>
                  <a:pt x="0" y="3179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3199" y="2080474"/>
            <a:ext cx="2149049" cy="2924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58214" y="2042050"/>
            <a:ext cx="1861207" cy="2273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024" y="503825"/>
            <a:ext cx="283845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0"/>
              <a:t>Finished</a:t>
            </a:r>
            <a:r>
              <a:rPr dirty="0" spc="-260"/>
              <a:t> </a:t>
            </a:r>
            <a:r>
              <a:rPr dirty="0" spc="80"/>
              <a:t>Product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6424" y="1213308"/>
            <a:ext cx="7195184" cy="3324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15">
                <a:latin typeface="Palatino Linotype"/>
                <a:cs typeface="Palatino Linotype"/>
              </a:rPr>
              <a:t>Over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300">
                <a:latin typeface="Palatino Linotype"/>
                <a:cs typeface="Palatino Linotype"/>
              </a:rPr>
              <a:t>200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5">
                <a:latin typeface="Palatino Linotype"/>
                <a:cs typeface="Palatino Linotype"/>
              </a:rPr>
              <a:t>individual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20">
                <a:latin typeface="Palatino Linotype"/>
                <a:cs typeface="Palatino Linotype"/>
              </a:rPr>
              <a:t>drawings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completed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500">
              <a:latin typeface="Times New Roman"/>
              <a:cs typeface="Times New Roman"/>
            </a:endParaRPr>
          </a:p>
          <a:p>
            <a:pPr marL="424815" indent="-412115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15">
                <a:latin typeface="Palatino Linotype"/>
                <a:cs typeface="Palatino Linotype"/>
              </a:rPr>
              <a:t>Designed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14">
                <a:latin typeface="Palatino Linotype"/>
                <a:cs typeface="Palatino Linotype"/>
              </a:rPr>
              <a:t>a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0">
                <a:latin typeface="Palatino Linotype"/>
                <a:cs typeface="Palatino Linotype"/>
              </a:rPr>
              <a:t>cover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and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30">
                <a:latin typeface="Palatino Linotype"/>
                <a:cs typeface="Palatino Linotype"/>
              </a:rPr>
              <a:t>digitized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10">
                <a:latin typeface="Palatino Linotype"/>
                <a:cs typeface="Palatino Linotype"/>
              </a:rPr>
              <a:t>the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20">
                <a:latin typeface="Palatino Linotype"/>
                <a:cs typeface="Palatino Linotype"/>
              </a:rPr>
              <a:t>drawings</a:t>
            </a:r>
            <a:endParaRPr sz="2400">
              <a:latin typeface="Palatino Linotype"/>
              <a:cs typeface="Palatino Linotype"/>
            </a:endParaRPr>
          </a:p>
          <a:p>
            <a:pPr marL="424815" marR="120014" indent="-412115">
              <a:lnSpc>
                <a:spcPct val="2005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15">
                <a:latin typeface="Palatino Linotype"/>
                <a:cs typeface="Palatino Linotype"/>
              </a:rPr>
              <a:t>Over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50">
                <a:latin typeface="Palatino Linotype"/>
                <a:cs typeface="Palatino Linotype"/>
              </a:rPr>
              <a:t>one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30">
                <a:latin typeface="Palatino Linotype"/>
                <a:cs typeface="Palatino Linotype"/>
              </a:rPr>
              <a:t>quarter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of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10">
                <a:latin typeface="Palatino Linotype"/>
                <a:cs typeface="Palatino Linotype"/>
              </a:rPr>
              <a:t>the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-20">
                <a:latin typeface="Palatino Linotype"/>
                <a:cs typeface="Palatino Linotype"/>
              </a:rPr>
              <a:t>world’s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countries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in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50">
                <a:latin typeface="Palatino Linotype"/>
                <a:cs typeface="Palatino Linotype"/>
              </a:rPr>
              <a:t>one  </a:t>
            </a:r>
            <a:r>
              <a:rPr dirty="0" sz="2400" spc="90">
                <a:latin typeface="Palatino Linotype"/>
                <a:cs typeface="Palatino Linotype"/>
              </a:rPr>
              <a:t>book!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500">
              <a:latin typeface="Times New Roman"/>
              <a:cs typeface="Times New Roman"/>
            </a:endParaRPr>
          </a:p>
          <a:p>
            <a:pPr marL="424815" indent="-412115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75">
                <a:latin typeface="Palatino Linotype"/>
                <a:cs typeface="Palatino Linotype"/>
              </a:rPr>
              <a:t>Learned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about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setting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0">
                <a:latin typeface="Palatino Linotype"/>
                <a:cs typeface="Palatino Linotype"/>
              </a:rPr>
              <a:t>goals,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10">
                <a:latin typeface="Palatino Linotype"/>
                <a:cs typeface="Palatino Linotype"/>
              </a:rPr>
              <a:t>research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and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-85">
                <a:latin typeface="Palatino Linotype"/>
                <a:cs typeface="Palatino Linotype"/>
              </a:rPr>
              <a:t>my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70">
                <a:latin typeface="Palatino Linotype"/>
                <a:cs typeface="Palatino Linotype"/>
              </a:rPr>
              <a:t>art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72125" y="240200"/>
            <a:ext cx="1419852" cy="2235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024" y="503825"/>
            <a:ext cx="31610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0"/>
              <a:t>Sharing</a:t>
            </a:r>
            <a:r>
              <a:rPr dirty="0" spc="-350"/>
              <a:t> </a:t>
            </a:r>
            <a:r>
              <a:rPr dirty="0" spc="-100"/>
              <a:t>my </a:t>
            </a:r>
            <a:r>
              <a:rPr dirty="0" spc="135"/>
              <a:t>Project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224" y="1213308"/>
            <a:ext cx="7860030" cy="3324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40">
                <a:latin typeface="Palatino Linotype"/>
                <a:cs typeface="Palatino Linotype"/>
              </a:rPr>
              <a:t>I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80">
                <a:latin typeface="Palatino Linotype"/>
                <a:cs typeface="Palatino Linotype"/>
              </a:rPr>
              <a:t>shared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-85">
                <a:latin typeface="Palatino Linotype"/>
                <a:cs typeface="Palatino Linotype"/>
              </a:rPr>
              <a:t>my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book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with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10">
                <a:latin typeface="Palatino Linotype"/>
                <a:cs typeface="Palatino Linotype"/>
              </a:rPr>
              <a:t>the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education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85">
                <a:latin typeface="Palatino Linotype"/>
                <a:cs typeface="Palatino Linotype"/>
              </a:rPr>
              <a:t>department</a:t>
            </a:r>
            <a:endParaRPr sz="2400">
              <a:latin typeface="Palatino Linotype"/>
              <a:cs typeface="Palatino Linotype"/>
            </a:endParaRPr>
          </a:p>
          <a:p>
            <a:pPr marL="424815" marR="5080" indent="-412115">
              <a:lnSpc>
                <a:spcPct val="2005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5">
                <a:latin typeface="Palatino Linotype"/>
                <a:cs typeface="Palatino Linotype"/>
              </a:rPr>
              <a:t>BG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80">
                <a:latin typeface="Palatino Linotype"/>
                <a:cs typeface="Palatino Linotype"/>
              </a:rPr>
              <a:t>student-teachers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95">
                <a:latin typeface="Palatino Linotype"/>
                <a:cs typeface="Palatino Linotype"/>
              </a:rPr>
              <a:t>can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bring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valuable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and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0">
                <a:latin typeface="Palatino Linotype"/>
                <a:cs typeface="Palatino Linotype"/>
              </a:rPr>
              <a:t>engaging  </a:t>
            </a:r>
            <a:r>
              <a:rPr dirty="0" sz="2400" spc="75">
                <a:latin typeface="Palatino Linotype"/>
                <a:cs typeface="Palatino Linotype"/>
              </a:rPr>
              <a:t>information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to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-25">
                <a:latin typeface="Palatino Linotype"/>
                <a:cs typeface="Palatino Linotype"/>
              </a:rPr>
              <a:t>young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students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500">
              <a:latin typeface="Times New Roman"/>
              <a:cs typeface="Times New Roman"/>
            </a:endParaRPr>
          </a:p>
          <a:p>
            <a:pPr marL="424815" indent="-412115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45">
                <a:latin typeface="Palatino Linotype"/>
                <a:cs typeface="Palatino Linotype"/>
              </a:rPr>
              <a:t>Education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35">
                <a:latin typeface="Palatino Linotype"/>
                <a:cs typeface="Palatino Linotype"/>
              </a:rPr>
              <a:t>on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Africa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0">
                <a:latin typeface="Palatino Linotype"/>
                <a:cs typeface="Palatino Linotype"/>
              </a:rPr>
              <a:t>is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20">
                <a:latin typeface="Palatino Linotype"/>
                <a:cs typeface="Palatino Linotype"/>
              </a:rPr>
              <a:t>very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65">
                <a:latin typeface="Palatino Linotype"/>
                <a:cs typeface="Palatino Linotype"/>
              </a:rPr>
              <a:t>sparse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in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10">
                <a:latin typeface="Palatino Linotype"/>
                <a:cs typeface="Palatino Linotype"/>
              </a:rPr>
              <a:t>the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-10">
                <a:latin typeface="Palatino Linotype"/>
                <a:cs typeface="Palatino Linotype"/>
              </a:rPr>
              <a:t>U.S.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500">
              <a:latin typeface="Times New Roman"/>
              <a:cs typeface="Times New Roman"/>
            </a:endParaRPr>
          </a:p>
          <a:p>
            <a:pPr marL="424815" indent="-412115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40">
                <a:latin typeface="Palatino Linotype"/>
                <a:cs typeface="Palatino Linotype"/>
              </a:rPr>
              <a:t>I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plan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to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05">
                <a:latin typeface="Palatino Linotype"/>
                <a:cs typeface="Palatino Linotype"/>
              </a:rPr>
              <a:t>share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-85">
                <a:latin typeface="Palatino Linotype"/>
                <a:cs typeface="Palatino Linotype"/>
              </a:rPr>
              <a:t>my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book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65">
                <a:latin typeface="Palatino Linotype"/>
                <a:cs typeface="Palatino Linotype"/>
              </a:rPr>
              <a:t>through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publication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46449" y="297786"/>
            <a:ext cx="1745527" cy="86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15775" y="2413499"/>
            <a:ext cx="1745526" cy="1859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024" y="503825"/>
            <a:ext cx="39211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0"/>
              <a:t>Not</a:t>
            </a:r>
            <a:r>
              <a:rPr dirty="0" spc="-215"/>
              <a:t> </a:t>
            </a:r>
            <a:r>
              <a:rPr dirty="0" spc="60"/>
              <a:t>Finished</a:t>
            </a:r>
            <a:r>
              <a:rPr dirty="0" spc="-215"/>
              <a:t> </a:t>
            </a:r>
            <a:r>
              <a:rPr dirty="0" spc="45"/>
              <a:t>Quite</a:t>
            </a:r>
            <a:r>
              <a:rPr dirty="0" spc="-210"/>
              <a:t> </a:t>
            </a:r>
            <a:r>
              <a:rPr dirty="0" spc="10"/>
              <a:t>Yet...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224" y="1026618"/>
            <a:ext cx="8056245" cy="3892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4815" marR="538480" indent="-412115">
              <a:lnSpc>
                <a:spcPct val="151000"/>
              </a:lnSpc>
              <a:spcBef>
                <a:spcPts val="10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-25">
                <a:latin typeface="Palatino Linotype"/>
                <a:cs typeface="Palatino Linotype"/>
              </a:rPr>
              <a:t>I’ve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completed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all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of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65">
                <a:latin typeface="Palatino Linotype"/>
                <a:cs typeface="Palatino Linotype"/>
              </a:rPr>
              <a:t>Africa,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80">
                <a:latin typeface="Palatino Linotype"/>
                <a:cs typeface="Palatino Linotype"/>
              </a:rPr>
              <a:t>but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30">
                <a:latin typeface="Palatino Linotype"/>
                <a:cs typeface="Palatino Linotype"/>
              </a:rPr>
              <a:t>there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45">
                <a:latin typeface="Palatino Linotype"/>
                <a:cs typeface="Palatino Linotype"/>
              </a:rPr>
              <a:t>are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-10">
                <a:latin typeface="Palatino Linotype"/>
                <a:cs typeface="Palatino Linotype"/>
              </a:rPr>
              <a:t>ﬁve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10">
                <a:latin typeface="Palatino Linotype"/>
                <a:cs typeface="Palatino Linotype"/>
              </a:rPr>
              <a:t>other  </a:t>
            </a:r>
            <a:r>
              <a:rPr dirty="0" sz="2400" spc="80">
                <a:latin typeface="Palatino Linotype"/>
                <a:cs typeface="Palatino Linotype"/>
              </a:rPr>
              <a:t>continents </a:t>
            </a:r>
            <a:r>
              <a:rPr dirty="0" sz="2400" spc="75">
                <a:latin typeface="Palatino Linotype"/>
                <a:cs typeface="Palatino Linotype"/>
              </a:rPr>
              <a:t>to</a:t>
            </a:r>
            <a:r>
              <a:rPr dirty="0" sz="2400" spc="-425">
                <a:latin typeface="Palatino Linotype"/>
                <a:cs typeface="Palatino Linotype"/>
              </a:rPr>
              <a:t> </a:t>
            </a:r>
            <a:r>
              <a:rPr dirty="0" sz="2400" spc="20">
                <a:latin typeface="Palatino Linotype"/>
                <a:cs typeface="Palatino Linotype"/>
              </a:rPr>
              <a:t>go!</a:t>
            </a:r>
            <a:endParaRPr sz="2400">
              <a:latin typeface="Palatino Linotype"/>
              <a:cs typeface="Palatino Linotype"/>
            </a:endParaRPr>
          </a:p>
          <a:p>
            <a:pPr marL="424815" indent="-412115">
              <a:lnSpc>
                <a:spcPct val="100000"/>
              </a:lnSpc>
              <a:spcBef>
                <a:spcPts val="147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40">
                <a:latin typeface="Palatino Linotype"/>
                <a:cs typeface="Palatino Linotype"/>
              </a:rPr>
              <a:t>I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have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all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65">
                <a:latin typeface="Palatino Linotype"/>
                <a:cs typeface="Palatino Linotype"/>
              </a:rPr>
              <a:t>nations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120">
                <a:latin typeface="Palatino Linotype"/>
                <a:cs typeface="Palatino Linotype"/>
              </a:rPr>
              <a:t>that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begin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with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85">
                <a:latin typeface="Palatino Linotype"/>
                <a:cs typeface="Palatino Linotype"/>
              </a:rPr>
              <a:t>letters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-50">
                <a:latin typeface="Palatino Linotype"/>
                <a:cs typeface="Palatino Linotype"/>
              </a:rPr>
              <a:t>A-K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completed</a:t>
            </a:r>
            <a:endParaRPr sz="2400">
              <a:latin typeface="Palatino Linotype"/>
              <a:cs typeface="Palatino Linotype"/>
            </a:endParaRPr>
          </a:p>
          <a:p>
            <a:pPr marL="424815" marR="201295" indent="-412115">
              <a:lnSpc>
                <a:spcPct val="151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40">
                <a:latin typeface="Palatino Linotype"/>
                <a:cs typeface="Palatino Linotype"/>
              </a:rPr>
              <a:t>I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plan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to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60">
                <a:latin typeface="Palatino Linotype"/>
                <a:cs typeface="Palatino Linotype"/>
              </a:rPr>
              <a:t>continue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35">
                <a:latin typeface="Palatino Linotype"/>
                <a:cs typeface="Palatino Linotype"/>
              </a:rPr>
              <a:t>on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-15">
                <a:latin typeface="Palatino Linotype"/>
                <a:cs typeface="Palatino Linotype"/>
              </a:rPr>
              <a:t>by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30">
                <a:latin typeface="Palatino Linotype"/>
                <a:cs typeface="Palatino Linotype"/>
              </a:rPr>
              <a:t>focusing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35">
                <a:latin typeface="Palatino Linotype"/>
                <a:cs typeface="Palatino Linotype"/>
              </a:rPr>
              <a:t>on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50">
                <a:latin typeface="Palatino Linotype"/>
                <a:cs typeface="Palatino Linotype"/>
              </a:rPr>
              <a:t>one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85">
                <a:latin typeface="Palatino Linotype"/>
                <a:cs typeface="Palatino Linotype"/>
              </a:rPr>
              <a:t>continent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20">
                <a:latin typeface="Palatino Linotype"/>
                <a:cs typeface="Palatino Linotype"/>
              </a:rPr>
              <a:t>at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14">
                <a:latin typeface="Palatino Linotype"/>
                <a:cs typeface="Palatino Linotype"/>
              </a:rPr>
              <a:t>a  </a:t>
            </a:r>
            <a:r>
              <a:rPr dirty="0" sz="2400" spc="70">
                <a:latin typeface="Palatino Linotype"/>
                <a:cs typeface="Palatino Linotype"/>
              </a:rPr>
              <a:t>time-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10">
                <a:latin typeface="Palatino Linotype"/>
                <a:cs typeface="Palatino Linotype"/>
              </a:rPr>
              <a:t>The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50">
                <a:latin typeface="Palatino Linotype"/>
                <a:cs typeface="Palatino Linotype"/>
              </a:rPr>
              <a:t>Americas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will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85">
                <a:latin typeface="Palatino Linotype"/>
                <a:cs typeface="Palatino Linotype"/>
              </a:rPr>
              <a:t>be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35">
                <a:latin typeface="Palatino Linotype"/>
                <a:cs typeface="Palatino Linotype"/>
              </a:rPr>
              <a:t>next!</a:t>
            </a:r>
            <a:endParaRPr sz="2400">
              <a:latin typeface="Palatino Linotype"/>
              <a:cs typeface="Palatino Linotype"/>
            </a:endParaRPr>
          </a:p>
          <a:p>
            <a:pPr marL="424815" marR="1181100" indent="-412115">
              <a:lnSpc>
                <a:spcPct val="151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55">
                <a:latin typeface="Palatino Linotype"/>
                <a:cs typeface="Palatino Linotype"/>
              </a:rPr>
              <a:t>Soon,</a:t>
            </a:r>
            <a:r>
              <a:rPr dirty="0" sz="2400" spc="-180">
                <a:latin typeface="Palatino Linotype"/>
                <a:cs typeface="Palatino Linotype"/>
              </a:rPr>
              <a:t> </a:t>
            </a:r>
            <a:r>
              <a:rPr dirty="0" sz="2400" spc="25">
                <a:latin typeface="Palatino Linotype"/>
                <a:cs typeface="Palatino Linotype"/>
              </a:rPr>
              <a:t>every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65">
                <a:latin typeface="Palatino Linotype"/>
                <a:cs typeface="Palatino Linotype"/>
              </a:rPr>
              <a:t>country</a:t>
            </a:r>
            <a:r>
              <a:rPr dirty="0" sz="2400" spc="-18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will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85">
                <a:latin typeface="Palatino Linotype"/>
                <a:cs typeface="Palatino Linotype"/>
              </a:rPr>
              <a:t>be</a:t>
            </a:r>
            <a:r>
              <a:rPr dirty="0" sz="2400" spc="-18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completed</a:t>
            </a:r>
            <a:r>
              <a:rPr dirty="0" sz="2400" spc="-18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and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in</a:t>
            </a:r>
            <a:r>
              <a:rPr dirty="0" sz="2400" spc="-180">
                <a:latin typeface="Palatino Linotype"/>
                <a:cs typeface="Palatino Linotype"/>
              </a:rPr>
              <a:t> </a:t>
            </a:r>
            <a:r>
              <a:rPr dirty="0" sz="2400" spc="114">
                <a:latin typeface="Palatino Linotype"/>
                <a:cs typeface="Palatino Linotype"/>
              </a:rPr>
              <a:t>a  </a:t>
            </a:r>
            <a:r>
              <a:rPr dirty="0" sz="2400" spc="35">
                <a:latin typeface="Palatino Linotype"/>
                <a:cs typeface="Palatino Linotype"/>
              </a:rPr>
              <a:t>single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book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20">
                <a:latin typeface="Palatino Linotype"/>
                <a:cs typeface="Palatino Linotype"/>
              </a:rPr>
              <a:t>that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0">
                <a:latin typeface="Palatino Linotype"/>
                <a:cs typeface="Palatino Linotype"/>
              </a:rPr>
              <a:t>I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30">
                <a:latin typeface="Palatino Linotype"/>
                <a:cs typeface="Palatino Linotype"/>
              </a:rPr>
              <a:t>hope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to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40">
                <a:latin typeface="Palatino Linotype"/>
                <a:cs typeface="Palatino Linotype"/>
              </a:rPr>
              <a:t>publish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32150" y="3298875"/>
            <a:ext cx="1731775" cy="177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868" y="631237"/>
            <a:ext cx="8173720" cy="3888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12700" marR="5080" indent="-1270">
              <a:lnSpc>
                <a:spcPct val="100699"/>
              </a:lnSpc>
              <a:spcBef>
                <a:spcPts val="70"/>
              </a:spcBef>
            </a:pPr>
            <a:r>
              <a:rPr dirty="0" sz="3600" spc="-175">
                <a:latin typeface="Times New Roman"/>
                <a:cs typeface="Times New Roman"/>
              </a:rPr>
              <a:t>“And </a:t>
            </a:r>
            <a:r>
              <a:rPr dirty="0" sz="3600" spc="-280">
                <a:latin typeface="Times New Roman"/>
                <a:cs typeface="Times New Roman"/>
              </a:rPr>
              <a:t>if we </a:t>
            </a:r>
            <a:r>
              <a:rPr dirty="0" sz="3600" spc="-140">
                <a:latin typeface="Times New Roman"/>
                <a:cs typeface="Times New Roman"/>
              </a:rPr>
              <a:t>cannot </a:t>
            </a:r>
            <a:r>
              <a:rPr dirty="0" sz="3600" spc="-135">
                <a:latin typeface="Times New Roman"/>
                <a:cs typeface="Times New Roman"/>
              </a:rPr>
              <a:t>end </a:t>
            </a:r>
            <a:r>
              <a:rPr dirty="0" sz="3600" spc="-260">
                <a:latin typeface="Times New Roman"/>
                <a:cs typeface="Times New Roman"/>
              </a:rPr>
              <a:t>now </a:t>
            </a:r>
            <a:r>
              <a:rPr dirty="0" sz="3600" spc="-150">
                <a:latin typeface="Times New Roman"/>
                <a:cs typeface="Times New Roman"/>
              </a:rPr>
              <a:t>our </a:t>
            </a:r>
            <a:r>
              <a:rPr dirty="0" sz="3600" spc="-200">
                <a:latin typeface="Times New Roman"/>
                <a:cs typeface="Times New Roman"/>
              </a:rPr>
              <a:t>diﬀerences, </a:t>
            </a:r>
            <a:r>
              <a:rPr dirty="0" sz="3600">
                <a:latin typeface="Times New Roman"/>
                <a:cs typeface="Times New Roman"/>
              </a:rPr>
              <a:t>at  </a:t>
            </a:r>
            <a:r>
              <a:rPr dirty="0" sz="3600" spc="-135">
                <a:latin typeface="Times New Roman"/>
                <a:cs typeface="Times New Roman"/>
              </a:rPr>
              <a:t>least </a:t>
            </a:r>
            <a:r>
              <a:rPr dirty="0" sz="3600" spc="-280">
                <a:latin typeface="Times New Roman"/>
                <a:cs typeface="Times New Roman"/>
              </a:rPr>
              <a:t>we </a:t>
            </a:r>
            <a:r>
              <a:rPr dirty="0" sz="3600" spc="-70">
                <a:latin typeface="Times New Roman"/>
                <a:cs typeface="Times New Roman"/>
              </a:rPr>
              <a:t>can </a:t>
            </a:r>
            <a:r>
              <a:rPr dirty="0" sz="3600" spc="-225">
                <a:latin typeface="Times New Roman"/>
                <a:cs typeface="Times New Roman"/>
              </a:rPr>
              <a:t>help </a:t>
            </a:r>
            <a:r>
              <a:rPr dirty="0" sz="3600" spc="-130">
                <a:latin typeface="Times New Roman"/>
                <a:cs typeface="Times New Roman"/>
              </a:rPr>
              <a:t>make </a:t>
            </a:r>
            <a:r>
              <a:rPr dirty="0" sz="3600" spc="-155">
                <a:latin typeface="Times New Roman"/>
                <a:cs typeface="Times New Roman"/>
              </a:rPr>
              <a:t>the </a:t>
            </a:r>
            <a:r>
              <a:rPr dirty="0" sz="3600" spc="-175">
                <a:latin typeface="Times New Roman"/>
                <a:cs typeface="Times New Roman"/>
              </a:rPr>
              <a:t>world </a:t>
            </a:r>
            <a:r>
              <a:rPr dirty="0" sz="3600" spc="-140">
                <a:latin typeface="Times New Roman"/>
                <a:cs typeface="Times New Roman"/>
              </a:rPr>
              <a:t>safe </a:t>
            </a:r>
            <a:r>
              <a:rPr dirty="0" sz="3600" spc="-210">
                <a:latin typeface="Times New Roman"/>
                <a:cs typeface="Times New Roman"/>
              </a:rPr>
              <a:t>for  </a:t>
            </a:r>
            <a:r>
              <a:rPr dirty="0" sz="3600" spc="-185">
                <a:latin typeface="Times New Roman"/>
                <a:cs typeface="Times New Roman"/>
              </a:rPr>
              <a:t>diversity. </a:t>
            </a:r>
            <a:r>
              <a:rPr dirty="0" sz="3600" spc="-165">
                <a:latin typeface="Times New Roman"/>
                <a:cs typeface="Times New Roman"/>
              </a:rPr>
              <a:t>For, </a:t>
            </a:r>
            <a:r>
              <a:rPr dirty="0" sz="3600" spc="-145">
                <a:latin typeface="Times New Roman"/>
                <a:cs typeface="Times New Roman"/>
              </a:rPr>
              <a:t>in </a:t>
            </a:r>
            <a:r>
              <a:rPr dirty="0" sz="3600" spc="-155">
                <a:latin typeface="Times New Roman"/>
                <a:cs typeface="Times New Roman"/>
              </a:rPr>
              <a:t>the </a:t>
            </a:r>
            <a:r>
              <a:rPr dirty="0" sz="3600" spc="-130">
                <a:latin typeface="Times New Roman"/>
                <a:cs typeface="Times New Roman"/>
              </a:rPr>
              <a:t>ﬁnal </a:t>
            </a:r>
            <a:r>
              <a:rPr dirty="0" sz="3600" spc="-95">
                <a:latin typeface="Times New Roman"/>
                <a:cs typeface="Times New Roman"/>
              </a:rPr>
              <a:t>analysis, </a:t>
            </a:r>
            <a:r>
              <a:rPr dirty="0" sz="3600" spc="-150">
                <a:latin typeface="Times New Roman"/>
                <a:cs typeface="Times New Roman"/>
              </a:rPr>
              <a:t>our </a:t>
            </a:r>
            <a:r>
              <a:rPr dirty="0" sz="3600" spc="-229">
                <a:latin typeface="Times New Roman"/>
                <a:cs typeface="Times New Roman"/>
              </a:rPr>
              <a:t>most </a:t>
            </a:r>
            <a:r>
              <a:rPr dirty="0" sz="3600" spc="-155">
                <a:latin typeface="Times New Roman"/>
                <a:cs typeface="Times New Roman"/>
              </a:rPr>
              <a:t>basic  </a:t>
            </a:r>
            <a:r>
              <a:rPr dirty="0" sz="3600" spc="-260">
                <a:latin typeface="Times New Roman"/>
                <a:cs typeface="Times New Roman"/>
              </a:rPr>
              <a:t>common </a:t>
            </a:r>
            <a:r>
              <a:rPr dirty="0" sz="3600" spc="-160">
                <a:latin typeface="Times New Roman"/>
                <a:cs typeface="Times New Roman"/>
              </a:rPr>
              <a:t>link </a:t>
            </a:r>
            <a:r>
              <a:rPr dirty="0" sz="3600" spc="-175">
                <a:latin typeface="Times New Roman"/>
                <a:cs typeface="Times New Roman"/>
              </a:rPr>
              <a:t>is </a:t>
            </a:r>
            <a:r>
              <a:rPr dirty="0" sz="3600" spc="-70">
                <a:latin typeface="Times New Roman"/>
                <a:cs typeface="Times New Roman"/>
              </a:rPr>
              <a:t>that </a:t>
            </a:r>
            <a:r>
              <a:rPr dirty="0" sz="3600" spc="-280">
                <a:latin typeface="Times New Roman"/>
                <a:cs typeface="Times New Roman"/>
              </a:rPr>
              <a:t>we </a:t>
            </a:r>
            <a:r>
              <a:rPr dirty="0" sz="3600" spc="-85">
                <a:latin typeface="Times New Roman"/>
                <a:cs typeface="Times New Roman"/>
              </a:rPr>
              <a:t>all </a:t>
            </a:r>
            <a:r>
              <a:rPr dirty="0" sz="3600" spc="-140">
                <a:latin typeface="Times New Roman"/>
                <a:cs typeface="Times New Roman"/>
              </a:rPr>
              <a:t>inhabit </a:t>
            </a:r>
            <a:r>
              <a:rPr dirty="0" sz="3600" spc="-155">
                <a:latin typeface="Times New Roman"/>
                <a:cs typeface="Times New Roman"/>
              </a:rPr>
              <a:t>this </a:t>
            </a:r>
            <a:r>
              <a:rPr dirty="0" sz="3600" spc="-150">
                <a:latin typeface="Times New Roman"/>
                <a:cs typeface="Times New Roman"/>
              </a:rPr>
              <a:t>small  planet. </a:t>
            </a:r>
            <a:r>
              <a:rPr dirty="0" sz="3600" spc="-70">
                <a:latin typeface="Times New Roman"/>
                <a:cs typeface="Times New Roman"/>
              </a:rPr>
              <a:t>We </a:t>
            </a:r>
            <a:r>
              <a:rPr dirty="0" sz="3600" spc="-85">
                <a:latin typeface="Times New Roman"/>
                <a:cs typeface="Times New Roman"/>
              </a:rPr>
              <a:t>all </a:t>
            </a:r>
            <a:r>
              <a:rPr dirty="0" sz="3600" spc="-125">
                <a:latin typeface="Times New Roman"/>
                <a:cs typeface="Times New Roman"/>
              </a:rPr>
              <a:t>breathe </a:t>
            </a:r>
            <a:r>
              <a:rPr dirty="0" sz="3600" spc="-155">
                <a:latin typeface="Times New Roman"/>
                <a:cs typeface="Times New Roman"/>
              </a:rPr>
              <a:t>the </a:t>
            </a:r>
            <a:r>
              <a:rPr dirty="0" sz="3600" spc="-135">
                <a:latin typeface="Times New Roman"/>
                <a:cs typeface="Times New Roman"/>
              </a:rPr>
              <a:t>same </a:t>
            </a:r>
            <a:r>
              <a:rPr dirty="0" sz="3600" spc="-75">
                <a:latin typeface="Times New Roman"/>
                <a:cs typeface="Times New Roman"/>
              </a:rPr>
              <a:t>air. </a:t>
            </a:r>
            <a:r>
              <a:rPr dirty="0" sz="3600" spc="-70">
                <a:latin typeface="Times New Roman"/>
                <a:cs typeface="Times New Roman"/>
              </a:rPr>
              <a:t>We </a:t>
            </a:r>
            <a:r>
              <a:rPr dirty="0" sz="3600" spc="-85">
                <a:latin typeface="Times New Roman"/>
                <a:cs typeface="Times New Roman"/>
              </a:rPr>
              <a:t>all  </a:t>
            </a:r>
            <a:r>
              <a:rPr dirty="0" sz="3600" spc="-165">
                <a:latin typeface="Times New Roman"/>
                <a:cs typeface="Times New Roman"/>
              </a:rPr>
              <a:t>cherish </a:t>
            </a:r>
            <a:r>
              <a:rPr dirty="0" sz="3600" spc="-150">
                <a:latin typeface="Times New Roman"/>
                <a:cs typeface="Times New Roman"/>
              </a:rPr>
              <a:t>our </a:t>
            </a:r>
            <a:r>
              <a:rPr dirty="0" sz="3600" spc="-140">
                <a:latin typeface="Times New Roman"/>
                <a:cs typeface="Times New Roman"/>
              </a:rPr>
              <a:t>children's </a:t>
            </a:r>
            <a:r>
              <a:rPr dirty="0" sz="3600" spc="-175">
                <a:latin typeface="Times New Roman"/>
                <a:cs typeface="Times New Roman"/>
              </a:rPr>
              <a:t>future. </a:t>
            </a:r>
            <a:r>
              <a:rPr dirty="0" sz="3600" spc="-190">
                <a:latin typeface="Times New Roman"/>
                <a:cs typeface="Times New Roman"/>
              </a:rPr>
              <a:t>And </a:t>
            </a:r>
            <a:r>
              <a:rPr dirty="0" sz="3600" spc="-280">
                <a:latin typeface="Times New Roman"/>
                <a:cs typeface="Times New Roman"/>
              </a:rPr>
              <a:t>we </a:t>
            </a:r>
            <a:r>
              <a:rPr dirty="0" sz="3600" spc="-15">
                <a:latin typeface="Times New Roman"/>
                <a:cs typeface="Times New Roman"/>
              </a:rPr>
              <a:t>are </a:t>
            </a:r>
            <a:r>
              <a:rPr dirty="0" sz="3600" spc="-85">
                <a:latin typeface="Times New Roman"/>
                <a:cs typeface="Times New Roman"/>
              </a:rPr>
              <a:t>all  </a:t>
            </a:r>
            <a:r>
              <a:rPr dirty="0" sz="3600" spc="-175">
                <a:latin typeface="Times New Roman"/>
                <a:cs typeface="Times New Roman"/>
              </a:rPr>
              <a:t>mortal.”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024" y="503825"/>
            <a:ext cx="157607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5">
                <a:latin typeface="Arial Black"/>
                <a:cs typeface="Arial Black"/>
              </a:rPr>
              <a:t>About</a:t>
            </a:r>
            <a:r>
              <a:rPr dirty="0" spc="-505">
                <a:latin typeface="Arial Black"/>
                <a:cs typeface="Arial Black"/>
              </a:rPr>
              <a:t> </a:t>
            </a:r>
            <a:r>
              <a:rPr dirty="0" spc="-360">
                <a:latin typeface="Arial Black"/>
                <a:cs typeface="Arial Black"/>
              </a:rPr>
              <a:t>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3308"/>
            <a:ext cx="6552565" cy="3210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indent="4445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2400" spc="20">
                <a:latin typeface="Palatino Linotype"/>
                <a:cs typeface="Palatino Linotype"/>
              </a:rPr>
              <a:t>History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05">
                <a:latin typeface="Palatino Linotype"/>
                <a:cs typeface="Palatino Linotype"/>
              </a:rPr>
              <a:t>major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and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20">
                <a:latin typeface="Palatino Linotype"/>
                <a:cs typeface="Palatino Linotype"/>
              </a:rPr>
              <a:t>artist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500">
              <a:latin typeface="Times New Roman"/>
              <a:cs typeface="Times New Roman"/>
            </a:endParaRPr>
          </a:p>
          <a:p>
            <a:pPr marL="12700" indent="4445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2400" spc="5">
                <a:latin typeface="Palatino Linotype"/>
                <a:cs typeface="Palatino Linotype"/>
              </a:rPr>
              <a:t>Geography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85">
                <a:latin typeface="Palatino Linotype"/>
                <a:cs typeface="Palatino Linotype"/>
              </a:rPr>
              <a:t>nerd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500">
              <a:latin typeface="Times New Roman"/>
              <a:cs typeface="Times New Roman"/>
            </a:endParaRPr>
          </a:p>
          <a:p>
            <a:pPr marL="12700" indent="4445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2400" spc="60">
                <a:latin typeface="Palatino Linotype"/>
                <a:cs typeface="Palatino Linotype"/>
              </a:rPr>
              <a:t>Specializing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in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African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35">
                <a:latin typeface="Palatino Linotype"/>
                <a:cs typeface="Palatino Linotype"/>
              </a:rPr>
              <a:t>studies</a:t>
            </a:r>
            <a:endParaRPr sz="2400">
              <a:latin typeface="Palatino Linotype"/>
              <a:cs typeface="Palatino Linotype"/>
            </a:endParaRPr>
          </a:p>
          <a:p>
            <a:pPr marL="12700" marR="5080" indent="44450">
              <a:lnSpc>
                <a:spcPct val="169300"/>
              </a:lnSpc>
              <a:spcBef>
                <a:spcPts val="90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2400" spc="35">
                <a:latin typeface="Palatino Linotype"/>
                <a:cs typeface="Palatino Linotype"/>
              </a:rPr>
              <a:t>Working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35">
                <a:latin typeface="Palatino Linotype"/>
                <a:cs typeface="Palatino Linotype"/>
              </a:rPr>
              <a:t>on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95">
                <a:latin typeface="Palatino Linotype"/>
                <a:cs typeface="Palatino Linotype"/>
              </a:rPr>
              <a:t>an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illustrated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85">
                <a:latin typeface="Palatino Linotype"/>
                <a:cs typeface="Palatino Linotype"/>
              </a:rPr>
              <a:t>atlas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of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10">
                <a:latin typeface="Palatino Linotype"/>
                <a:cs typeface="Palatino Linotype"/>
              </a:rPr>
              <a:t>the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25">
                <a:latin typeface="Palatino Linotype"/>
                <a:cs typeface="Palatino Linotype"/>
              </a:rPr>
              <a:t>world  </a:t>
            </a:r>
            <a:r>
              <a:rPr dirty="0" sz="2400" spc="100">
                <a:latin typeface="Palatino Linotype"/>
                <a:cs typeface="Palatino Linotype"/>
              </a:rPr>
              <a:t>for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10">
                <a:latin typeface="Palatino Linotype"/>
                <a:cs typeface="Palatino Linotype"/>
              </a:rPr>
              <a:t>the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60">
                <a:latin typeface="Palatino Linotype"/>
                <a:cs typeface="Palatino Linotype"/>
              </a:rPr>
              <a:t>past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80">
                <a:latin typeface="Palatino Linotype"/>
                <a:cs typeface="Palatino Linotype"/>
              </a:rPr>
              <a:t>year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and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14">
                <a:latin typeface="Palatino Linotype"/>
                <a:cs typeface="Palatino Linotype"/>
              </a:rPr>
              <a:t>a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90">
                <a:latin typeface="Palatino Linotype"/>
                <a:cs typeface="Palatino Linotype"/>
              </a:rPr>
              <a:t>half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53625" y="128125"/>
            <a:ext cx="1660447" cy="2049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91325" y="128125"/>
            <a:ext cx="2000652" cy="3859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024" y="503825"/>
            <a:ext cx="399796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5"/>
              <a:t>My </a:t>
            </a:r>
            <a:r>
              <a:rPr dirty="0" spc="125"/>
              <a:t>Project-</a:t>
            </a:r>
            <a:r>
              <a:rPr dirty="0" spc="-420"/>
              <a:t> </a:t>
            </a:r>
            <a:r>
              <a:rPr dirty="0" spc="-25"/>
              <a:t>Why </a:t>
            </a:r>
            <a:r>
              <a:rPr dirty="0" spc="105"/>
              <a:t>Africa?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224" y="1787933"/>
            <a:ext cx="8061959" cy="2591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30">
                <a:latin typeface="Palatino Linotype"/>
                <a:cs typeface="Palatino Linotype"/>
              </a:rPr>
              <a:t>Wanted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to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35">
                <a:latin typeface="Palatino Linotype"/>
                <a:cs typeface="Palatino Linotype"/>
              </a:rPr>
              <a:t>focus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35">
                <a:latin typeface="Palatino Linotype"/>
                <a:cs typeface="Palatino Linotype"/>
              </a:rPr>
              <a:t>on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14">
                <a:latin typeface="Palatino Linotype"/>
                <a:cs typeface="Palatino Linotype"/>
              </a:rPr>
              <a:t>a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35">
                <a:latin typeface="Palatino Linotype"/>
                <a:cs typeface="Palatino Linotype"/>
              </a:rPr>
              <a:t>single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85">
                <a:latin typeface="Palatino Linotype"/>
                <a:cs typeface="Palatino Linotype"/>
              </a:rPr>
              <a:t>continent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to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complete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500">
              <a:latin typeface="Times New Roman"/>
              <a:cs typeface="Times New Roman"/>
            </a:endParaRPr>
          </a:p>
          <a:p>
            <a:pPr marL="424815" indent="-412115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70">
                <a:latin typeface="Palatino Linotype"/>
                <a:cs typeface="Palatino Linotype"/>
              </a:rPr>
              <a:t>Africa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40">
                <a:latin typeface="Palatino Linotype"/>
                <a:cs typeface="Palatino Linotype"/>
              </a:rPr>
              <a:t>is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10">
                <a:latin typeface="Palatino Linotype"/>
                <a:cs typeface="Palatino Linotype"/>
              </a:rPr>
              <a:t>the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85">
                <a:latin typeface="Palatino Linotype"/>
                <a:cs typeface="Palatino Linotype"/>
              </a:rPr>
              <a:t>continent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Americans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14">
                <a:latin typeface="Palatino Linotype"/>
                <a:cs typeface="Palatino Linotype"/>
              </a:rPr>
              <a:t>learn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10">
                <a:latin typeface="Palatino Linotype"/>
                <a:cs typeface="Palatino Linotype"/>
              </a:rPr>
              <a:t>the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85">
                <a:latin typeface="Palatino Linotype"/>
                <a:cs typeface="Palatino Linotype"/>
              </a:rPr>
              <a:t>least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about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500">
              <a:latin typeface="Times New Roman"/>
              <a:cs typeface="Times New Roman"/>
            </a:endParaRPr>
          </a:p>
          <a:p>
            <a:pPr marL="424815" indent="-412115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40">
                <a:latin typeface="Palatino Linotype"/>
                <a:cs typeface="Palatino Linotype"/>
              </a:rPr>
              <a:t>I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60">
                <a:latin typeface="Palatino Linotype"/>
                <a:cs typeface="Palatino Linotype"/>
              </a:rPr>
              <a:t>want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to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20">
                <a:latin typeface="Palatino Linotype"/>
                <a:cs typeface="Palatino Linotype"/>
              </a:rPr>
              <a:t>dispel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30">
                <a:latin typeface="Palatino Linotype"/>
                <a:cs typeface="Palatino Linotype"/>
              </a:rPr>
              <a:t>common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60">
                <a:latin typeface="Palatino Linotype"/>
                <a:cs typeface="Palatino Linotype"/>
              </a:rPr>
              <a:t>stereotypes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about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Africa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500">
              <a:latin typeface="Times New Roman"/>
              <a:cs typeface="Times New Roman"/>
            </a:endParaRPr>
          </a:p>
          <a:p>
            <a:pPr marL="424815" indent="-412115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40">
                <a:latin typeface="Palatino Linotype"/>
                <a:cs typeface="Palatino Linotype"/>
              </a:rPr>
              <a:t>I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60">
                <a:latin typeface="Palatino Linotype"/>
                <a:cs typeface="Palatino Linotype"/>
              </a:rPr>
              <a:t>want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to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60">
                <a:latin typeface="Palatino Linotype"/>
                <a:cs typeface="Palatino Linotype"/>
              </a:rPr>
              <a:t>educate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25">
                <a:latin typeface="Palatino Linotype"/>
                <a:cs typeface="Palatino Linotype"/>
              </a:rPr>
              <a:t>people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in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14">
                <a:latin typeface="Palatino Linotype"/>
                <a:cs typeface="Palatino Linotype"/>
              </a:rPr>
              <a:t>a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65">
                <a:latin typeface="Palatino Linotype"/>
                <a:cs typeface="Palatino Linotype"/>
              </a:rPr>
              <a:t>fun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and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0">
                <a:latin typeface="Palatino Linotype"/>
                <a:cs typeface="Palatino Linotype"/>
              </a:rPr>
              <a:t>engaging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-65">
                <a:latin typeface="Palatino Linotype"/>
                <a:cs typeface="Palatino Linotype"/>
              </a:rPr>
              <a:t>way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18749" y="89425"/>
            <a:ext cx="1353449" cy="176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024" y="503825"/>
            <a:ext cx="342836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0"/>
              <a:t>Research</a:t>
            </a:r>
            <a:r>
              <a:rPr dirty="0" spc="-520"/>
              <a:t> </a:t>
            </a:r>
            <a:r>
              <a:rPr dirty="0" spc="55"/>
              <a:t>and </a:t>
            </a:r>
            <a:r>
              <a:rPr dirty="0" spc="60"/>
              <a:t>Photos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224" y="1078558"/>
            <a:ext cx="7959090" cy="4058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30">
                <a:latin typeface="Palatino Linotype"/>
                <a:cs typeface="Palatino Linotype"/>
              </a:rPr>
              <a:t>Finding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0">
                <a:latin typeface="Palatino Linotype"/>
                <a:cs typeface="Palatino Linotype"/>
              </a:rPr>
              <a:t>valid,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05">
                <a:latin typeface="Palatino Linotype"/>
                <a:cs typeface="Palatino Linotype"/>
              </a:rPr>
              <a:t>accurate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information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about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95">
                <a:latin typeface="Palatino Linotype"/>
                <a:cs typeface="Palatino Linotype"/>
              </a:rPr>
              <a:t>third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25">
                <a:latin typeface="Palatino Linotype"/>
                <a:cs typeface="Palatino Linotype"/>
              </a:rPr>
              <a:t>world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500">
              <a:latin typeface="Times New Roman"/>
              <a:cs typeface="Times New Roman"/>
            </a:endParaRPr>
          </a:p>
          <a:p>
            <a:pPr marL="424815">
              <a:lnSpc>
                <a:spcPct val="100000"/>
              </a:lnSpc>
            </a:pPr>
            <a:r>
              <a:rPr dirty="0" sz="2400" spc="65">
                <a:latin typeface="Palatino Linotype"/>
                <a:cs typeface="Palatino Linotype"/>
              </a:rPr>
              <a:t>nations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95">
                <a:latin typeface="Palatino Linotype"/>
                <a:cs typeface="Palatino Linotype"/>
              </a:rPr>
              <a:t>requires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5">
                <a:latin typeface="Palatino Linotype"/>
                <a:cs typeface="Palatino Linotype"/>
              </a:rPr>
              <a:t>many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60">
                <a:latin typeface="Palatino Linotype"/>
                <a:cs typeface="Palatino Linotype"/>
              </a:rPr>
              <a:t>sources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424815" indent="-412115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40">
                <a:latin typeface="Palatino Linotype"/>
                <a:cs typeface="Palatino Linotype"/>
              </a:rPr>
              <a:t>I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begin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-15">
                <a:latin typeface="Palatino Linotype"/>
                <a:cs typeface="Palatino Linotype"/>
              </a:rPr>
              <a:t>by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60">
                <a:latin typeface="Palatino Linotype"/>
                <a:cs typeface="Palatino Linotype"/>
              </a:rPr>
              <a:t>reading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about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10">
                <a:latin typeface="Palatino Linotype"/>
                <a:cs typeface="Palatino Linotype"/>
              </a:rPr>
              <a:t>the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nation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in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books</a:t>
            </a:r>
            <a:endParaRPr sz="2400">
              <a:latin typeface="Palatino Linotype"/>
              <a:cs typeface="Palatino Linotype"/>
            </a:endParaRPr>
          </a:p>
          <a:p>
            <a:pPr marL="424815" marR="344170" indent="-412115">
              <a:lnSpc>
                <a:spcPct val="2005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40">
                <a:latin typeface="Palatino Linotype"/>
                <a:cs typeface="Palatino Linotype"/>
              </a:rPr>
              <a:t>I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make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80">
                <a:latin typeface="Palatino Linotype"/>
                <a:cs typeface="Palatino Linotype"/>
              </a:rPr>
              <a:t>sure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to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use/compare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60">
                <a:latin typeface="Palatino Linotype"/>
                <a:cs typeface="Palatino Linotype"/>
              </a:rPr>
              <a:t>sources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85">
                <a:latin typeface="Palatino Linotype"/>
                <a:cs typeface="Palatino Linotype"/>
              </a:rPr>
              <a:t>from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40">
                <a:latin typeface="Palatino Linotype"/>
                <a:cs typeface="Palatino Linotype"/>
              </a:rPr>
              <a:t>inside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and  </a:t>
            </a:r>
            <a:r>
              <a:rPr dirty="0" sz="2400" spc="40">
                <a:latin typeface="Palatino Linotype"/>
                <a:cs typeface="Palatino Linotype"/>
              </a:rPr>
              <a:t>outside </a:t>
            </a:r>
            <a:r>
              <a:rPr dirty="0" sz="2400" spc="55">
                <a:latin typeface="Palatino Linotype"/>
                <a:cs typeface="Palatino Linotype"/>
              </a:rPr>
              <a:t>of</a:t>
            </a:r>
            <a:r>
              <a:rPr dirty="0" sz="2400" spc="-385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Africa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500">
              <a:latin typeface="Times New Roman"/>
              <a:cs typeface="Times New Roman"/>
            </a:endParaRPr>
          </a:p>
          <a:p>
            <a:pPr marL="424815" indent="-412115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40">
                <a:latin typeface="Palatino Linotype"/>
                <a:cs typeface="Palatino Linotype"/>
              </a:rPr>
              <a:t>I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consulted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-85">
                <a:latin typeface="Palatino Linotype"/>
                <a:cs typeface="Palatino Linotype"/>
              </a:rPr>
              <a:t>my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African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35">
                <a:latin typeface="Palatino Linotype"/>
                <a:cs typeface="Palatino Linotype"/>
              </a:rPr>
              <a:t>studies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20">
                <a:latin typeface="Palatino Linotype"/>
                <a:cs typeface="Palatino Linotype"/>
              </a:rPr>
              <a:t>teacher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14">
                <a:latin typeface="Palatino Linotype"/>
                <a:cs typeface="Palatino Linotype"/>
              </a:rPr>
              <a:t>a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25">
                <a:latin typeface="Palatino Linotype"/>
                <a:cs typeface="Palatino Linotype"/>
              </a:rPr>
              <a:t>few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65">
                <a:latin typeface="Palatino Linotype"/>
                <a:cs typeface="Palatino Linotype"/>
              </a:rPr>
              <a:t>times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88175" y="1505324"/>
            <a:ext cx="1603800" cy="165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024" y="503825"/>
            <a:ext cx="255968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0"/>
              <a:t>Getting</a:t>
            </a:r>
            <a:r>
              <a:rPr dirty="0" spc="-235"/>
              <a:t> </a:t>
            </a:r>
            <a:r>
              <a:rPr dirty="0" spc="145"/>
              <a:t>Started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224" y="1213308"/>
            <a:ext cx="7371080" cy="3324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130">
                <a:latin typeface="Palatino Linotype"/>
                <a:cs typeface="Palatino Linotype"/>
              </a:rPr>
              <a:t>There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40">
                <a:latin typeface="Palatino Linotype"/>
                <a:cs typeface="Palatino Linotype"/>
              </a:rPr>
              <a:t>are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170">
                <a:latin typeface="Palatino Linotype"/>
                <a:cs typeface="Palatino Linotype"/>
              </a:rPr>
              <a:t>54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African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60">
                <a:latin typeface="Palatino Linotype"/>
                <a:cs typeface="Palatino Linotype"/>
              </a:rPr>
              <a:t>nations,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85">
                <a:latin typeface="Palatino Linotype"/>
                <a:cs typeface="Palatino Linotype"/>
              </a:rPr>
              <a:t>each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50">
                <a:latin typeface="Palatino Linotype"/>
                <a:cs typeface="Palatino Linotype"/>
              </a:rPr>
              <a:t>one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25">
                <a:latin typeface="Palatino Linotype"/>
                <a:cs typeface="Palatino Linotype"/>
              </a:rPr>
              <a:t>gets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14">
                <a:latin typeface="Palatino Linotype"/>
                <a:cs typeface="Palatino Linotype"/>
              </a:rPr>
              <a:t>a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page</a:t>
            </a:r>
            <a:endParaRPr sz="2400">
              <a:latin typeface="Palatino Linotype"/>
              <a:cs typeface="Palatino Linotype"/>
            </a:endParaRPr>
          </a:p>
          <a:p>
            <a:pPr marL="424815" marR="1483360" indent="-412115">
              <a:lnSpc>
                <a:spcPct val="2005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>
                <a:latin typeface="Palatino Linotype"/>
                <a:cs typeface="Palatino Linotype"/>
              </a:rPr>
              <a:t>Every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page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35">
                <a:latin typeface="Palatino Linotype"/>
                <a:cs typeface="Palatino Linotype"/>
              </a:rPr>
              <a:t>includes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-10">
                <a:latin typeface="Palatino Linotype"/>
                <a:cs typeface="Palatino Linotype"/>
              </a:rPr>
              <a:t>ﬁve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20">
                <a:latin typeface="Palatino Linotype"/>
                <a:cs typeface="Palatino Linotype"/>
              </a:rPr>
              <a:t>drawings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and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14">
                <a:latin typeface="Palatino Linotype"/>
                <a:cs typeface="Palatino Linotype"/>
              </a:rPr>
              <a:t>a  </a:t>
            </a:r>
            <a:r>
              <a:rPr dirty="0" sz="2400" spc="70">
                <a:latin typeface="Palatino Linotype"/>
                <a:cs typeface="Palatino Linotype"/>
              </a:rPr>
              <a:t>hand-lettered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05">
                <a:latin typeface="Palatino Linotype"/>
                <a:cs typeface="Palatino Linotype"/>
              </a:rPr>
              <a:t>title</a:t>
            </a:r>
            <a:endParaRPr sz="2400">
              <a:latin typeface="Palatino Linotype"/>
              <a:cs typeface="Palatino Linotype"/>
            </a:endParaRPr>
          </a:p>
          <a:p>
            <a:pPr marL="424815" marR="1072515" indent="-412115">
              <a:lnSpc>
                <a:spcPct val="2005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40">
                <a:latin typeface="Palatino Linotype"/>
                <a:cs typeface="Palatino Linotype"/>
              </a:rPr>
              <a:t>I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50">
                <a:latin typeface="Palatino Linotype"/>
                <a:cs typeface="Palatino Linotype"/>
              </a:rPr>
              <a:t>need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to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-15">
                <a:latin typeface="Palatino Linotype"/>
                <a:cs typeface="Palatino Linotype"/>
              </a:rPr>
              <a:t>buy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14">
                <a:latin typeface="Palatino Linotype"/>
                <a:cs typeface="Palatino Linotype"/>
              </a:rPr>
              <a:t>a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lot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of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30">
                <a:latin typeface="Palatino Linotype"/>
                <a:cs typeface="Palatino Linotype"/>
              </a:rPr>
              <a:t>paper,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35">
                <a:latin typeface="Palatino Linotype"/>
                <a:cs typeface="Palatino Linotype"/>
              </a:rPr>
              <a:t>pens,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5">
                <a:latin typeface="Palatino Linotype"/>
                <a:cs typeface="Palatino Linotype"/>
              </a:rPr>
              <a:t>and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40">
                <a:latin typeface="Palatino Linotype"/>
                <a:cs typeface="Palatino Linotype"/>
              </a:rPr>
              <a:t>copic  </a:t>
            </a:r>
            <a:r>
              <a:rPr dirty="0" sz="2400" spc="105">
                <a:latin typeface="Palatino Linotype"/>
                <a:cs typeface="Palatino Linotype"/>
              </a:rPr>
              <a:t>markers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59175" y="1814124"/>
            <a:ext cx="1488876" cy="2605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90650" y="64075"/>
            <a:ext cx="1401327" cy="1247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024" y="503825"/>
            <a:ext cx="298386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Anatomy</a:t>
            </a:r>
            <a:r>
              <a:rPr dirty="0" spc="-225"/>
              <a:t> </a:t>
            </a:r>
            <a:r>
              <a:rPr dirty="0" spc="65"/>
              <a:t>of</a:t>
            </a:r>
            <a:r>
              <a:rPr dirty="0" spc="-220"/>
              <a:t> </a:t>
            </a:r>
            <a:r>
              <a:rPr dirty="0" spc="135"/>
              <a:t>a</a:t>
            </a:r>
            <a:r>
              <a:rPr dirty="0" spc="-225"/>
              <a:t> </a:t>
            </a:r>
            <a:r>
              <a:rPr dirty="0" spc="5"/>
              <a:t>Page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1511" y="1179779"/>
            <a:ext cx="4335145" cy="8255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400685" indent="-360045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400685" algn="l"/>
                <a:tab pos="401320" algn="l"/>
              </a:tabLst>
            </a:pPr>
            <a:r>
              <a:rPr dirty="0" sz="1500" spc="10">
                <a:latin typeface="Palatino Linotype"/>
                <a:cs typeface="Palatino Linotype"/>
              </a:rPr>
              <a:t>Hand-drawn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65">
                <a:latin typeface="Palatino Linotype"/>
                <a:cs typeface="Palatino Linotype"/>
              </a:rPr>
              <a:t>title</a:t>
            </a:r>
            <a:endParaRPr sz="1500">
              <a:latin typeface="Palatino Linotype"/>
              <a:cs typeface="Palatino Linotype"/>
            </a:endParaRPr>
          </a:p>
          <a:p>
            <a:pPr marL="400685" indent="-38417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400685" algn="l"/>
                <a:tab pos="401320" algn="l"/>
              </a:tabLst>
            </a:pPr>
            <a:r>
              <a:rPr dirty="0" sz="1500" spc="15">
                <a:latin typeface="Palatino Linotype"/>
                <a:cs typeface="Palatino Linotype"/>
              </a:rPr>
              <a:t>Quote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50">
                <a:latin typeface="Palatino Linotype"/>
                <a:cs typeface="Palatino Linotype"/>
              </a:rPr>
              <a:t>from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45">
                <a:latin typeface="Palatino Linotype"/>
                <a:cs typeface="Palatino Linotype"/>
              </a:rPr>
              <a:t>national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55">
                <a:latin typeface="Palatino Linotype"/>
                <a:cs typeface="Palatino Linotype"/>
              </a:rPr>
              <a:t>anthem</a:t>
            </a:r>
            <a:endParaRPr sz="1500">
              <a:latin typeface="Palatino Linotype"/>
              <a:cs typeface="Palatino Linotype"/>
            </a:endParaRPr>
          </a:p>
          <a:p>
            <a:pPr marL="400685" indent="-38798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400685" algn="l"/>
                <a:tab pos="401320" algn="l"/>
              </a:tabLst>
            </a:pPr>
            <a:r>
              <a:rPr dirty="0" sz="1500" spc="-130">
                <a:latin typeface="Palatino Linotype"/>
                <a:cs typeface="Palatino Linotype"/>
              </a:rPr>
              <a:t>A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10">
                <a:latin typeface="Palatino Linotype"/>
                <a:cs typeface="Palatino Linotype"/>
              </a:rPr>
              <a:t>“Fast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20">
                <a:latin typeface="Palatino Linotype"/>
                <a:cs typeface="Palatino Linotype"/>
              </a:rPr>
              <a:t>Facts”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35">
                <a:latin typeface="Palatino Linotype"/>
                <a:cs typeface="Palatino Linotype"/>
              </a:rPr>
              <a:t>box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75">
                <a:latin typeface="Palatino Linotype"/>
                <a:cs typeface="Palatino Linotype"/>
              </a:rPr>
              <a:t>that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45">
                <a:latin typeface="Palatino Linotype"/>
                <a:cs typeface="Palatino Linotype"/>
              </a:rPr>
              <a:t>contains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65">
                <a:latin typeface="Palatino Linotype"/>
                <a:cs typeface="Palatino Linotype"/>
              </a:rPr>
              <a:t>10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50">
                <a:latin typeface="Palatino Linotype"/>
                <a:cs typeface="Palatino Linotype"/>
              </a:rPr>
              <a:t>important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550" y="2218005"/>
            <a:ext cx="13150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30">
                <a:latin typeface="Palatino Linotype"/>
                <a:cs typeface="Palatino Linotype"/>
              </a:rPr>
              <a:t>things </a:t>
            </a:r>
            <a:r>
              <a:rPr dirty="0" sz="1500" spc="45">
                <a:latin typeface="Palatino Linotype"/>
                <a:cs typeface="Palatino Linotype"/>
              </a:rPr>
              <a:t>to</a:t>
            </a:r>
            <a:r>
              <a:rPr dirty="0" sz="1500" spc="-295">
                <a:latin typeface="Palatino Linotype"/>
                <a:cs typeface="Palatino Linotype"/>
              </a:rPr>
              <a:t> </a:t>
            </a:r>
            <a:r>
              <a:rPr dirty="0" sz="1500" spc="20">
                <a:latin typeface="Palatino Linotype"/>
                <a:cs typeface="Palatino Linotype"/>
              </a:rPr>
              <a:t>know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796" y="2646629"/>
            <a:ext cx="4111625" cy="5588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406400" indent="-393700">
              <a:lnSpc>
                <a:spcPct val="100000"/>
              </a:lnSpc>
              <a:spcBef>
                <a:spcPts val="400"/>
              </a:spcBef>
              <a:buAutoNum type="arabicPeriod" startAt="4"/>
              <a:tabLst>
                <a:tab pos="406400" algn="l"/>
                <a:tab pos="407034" algn="l"/>
              </a:tabLst>
            </a:pPr>
            <a:r>
              <a:rPr dirty="0" sz="1500" spc="-130">
                <a:latin typeface="Palatino Linotype"/>
                <a:cs typeface="Palatino Linotype"/>
              </a:rPr>
              <a:t>A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15">
                <a:latin typeface="Palatino Linotype"/>
                <a:cs typeface="Palatino Linotype"/>
              </a:rPr>
              <a:t>drawing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35">
                <a:latin typeface="Palatino Linotype"/>
                <a:cs typeface="Palatino Linotype"/>
              </a:rPr>
              <a:t>of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70">
                <a:latin typeface="Palatino Linotype"/>
                <a:cs typeface="Palatino Linotype"/>
              </a:rPr>
              <a:t>a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35">
                <a:latin typeface="Palatino Linotype"/>
                <a:cs typeface="Palatino Linotype"/>
              </a:rPr>
              <a:t>person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45">
                <a:latin typeface="Palatino Linotype"/>
                <a:cs typeface="Palatino Linotype"/>
              </a:rPr>
              <a:t>in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-10">
                <a:latin typeface="Palatino Linotype"/>
                <a:cs typeface="Palatino Linotype"/>
              </a:rPr>
              <a:t>everyday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40">
                <a:latin typeface="Palatino Linotype"/>
                <a:cs typeface="Palatino Linotype"/>
              </a:rPr>
              <a:t>life</a:t>
            </a:r>
            <a:endParaRPr sz="1500">
              <a:latin typeface="Palatino Linotype"/>
              <a:cs typeface="Palatino Linotype"/>
            </a:endParaRPr>
          </a:p>
          <a:p>
            <a:pPr marL="406400" indent="-382270">
              <a:lnSpc>
                <a:spcPct val="100000"/>
              </a:lnSpc>
              <a:spcBef>
                <a:spcPts val="300"/>
              </a:spcBef>
              <a:buAutoNum type="arabicPeriod" startAt="4"/>
              <a:tabLst>
                <a:tab pos="406400" algn="l"/>
                <a:tab pos="407034" algn="l"/>
              </a:tabLst>
            </a:pPr>
            <a:r>
              <a:rPr dirty="0" sz="1500" spc="-130">
                <a:latin typeface="Palatino Linotype"/>
                <a:cs typeface="Palatino Linotype"/>
              </a:rPr>
              <a:t>A</a:t>
            </a:r>
            <a:r>
              <a:rPr dirty="0" sz="1500" spc="-114">
                <a:latin typeface="Palatino Linotype"/>
                <a:cs typeface="Palatino Linotype"/>
              </a:rPr>
              <a:t> </a:t>
            </a:r>
            <a:r>
              <a:rPr dirty="0" sz="1500" spc="15">
                <a:latin typeface="Palatino Linotype"/>
                <a:cs typeface="Palatino Linotype"/>
              </a:rPr>
              <a:t>drawing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35">
                <a:latin typeface="Palatino Linotype"/>
                <a:cs typeface="Palatino Linotype"/>
              </a:rPr>
              <a:t>of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70">
                <a:latin typeface="Palatino Linotype"/>
                <a:cs typeface="Palatino Linotype"/>
              </a:rPr>
              <a:t>a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35">
                <a:latin typeface="Palatino Linotype"/>
                <a:cs typeface="Palatino Linotype"/>
              </a:rPr>
              <a:t>piece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35">
                <a:latin typeface="Palatino Linotype"/>
                <a:cs typeface="Palatino Linotype"/>
              </a:rPr>
              <a:t>of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85">
                <a:latin typeface="Palatino Linotype"/>
                <a:cs typeface="Palatino Linotype"/>
              </a:rPr>
              <a:t>art,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70">
                <a:latin typeface="Palatino Linotype"/>
                <a:cs typeface="Palatino Linotype"/>
              </a:rPr>
              <a:t>architecture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70">
                <a:latin typeface="Palatino Linotype"/>
                <a:cs typeface="Palatino Linotype"/>
              </a:rPr>
              <a:t>or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550" y="3418154"/>
            <a:ext cx="11252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70">
                <a:latin typeface="Palatino Linotype"/>
                <a:cs typeface="Palatino Linotype"/>
              </a:rPr>
              <a:t>a</a:t>
            </a:r>
            <a:r>
              <a:rPr dirty="0" sz="1500" spc="-155">
                <a:latin typeface="Palatino Linotype"/>
                <a:cs typeface="Palatino Linotype"/>
              </a:rPr>
              <a:t> </a:t>
            </a:r>
            <a:r>
              <a:rPr dirty="0" sz="1500" spc="25">
                <a:latin typeface="Palatino Linotype"/>
                <a:cs typeface="Palatino Linotype"/>
              </a:rPr>
              <a:t>monument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319" y="3846780"/>
            <a:ext cx="4079240" cy="8255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408940" indent="-396240">
              <a:lnSpc>
                <a:spcPct val="100000"/>
              </a:lnSpc>
              <a:spcBef>
                <a:spcPts val="400"/>
              </a:spcBef>
              <a:buAutoNum type="arabicPeriod" startAt="6"/>
              <a:tabLst>
                <a:tab pos="408940" algn="l"/>
                <a:tab pos="409575" algn="l"/>
              </a:tabLst>
            </a:pPr>
            <a:r>
              <a:rPr dirty="0" sz="1500" spc="-130">
                <a:latin typeface="Palatino Linotype"/>
                <a:cs typeface="Palatino Linotype"/>
              </a:rPr>
              <a:t>A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40">
                <a:latin typeface="Palatino Linotype"/>
                <a:cs typeface="Palatino Linotype"/>
              </a:rPr>
              <a:t>contemporary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70">
                <a:latin typeface="Palatino Linotype"/>
                <a:cs typeface="Palatino Linotype"/>
              </a:rPr>
              <a:t>or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50">
                <a:latin typeface="Palatino Linotype"/>
                <a:cs typeface="Palatino Linotype"/>
              </a:rPr>
              <a:t>historical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20">
                <a:latin typeface="Palatino Linotype"/>
                <a:cs typeface="Palatino Linotype"/>
              </a:rPr>
              <a:t>issue</a:t>
            </a:r>
            <a:endParaRPr sz="1500">
              <a:latin typeface="Palatino Linotype"/>
              <a:cs typeface="Palatino Linotype"/>
            </a:endParaRPr>
          </a:p>
          <a:p>
            <a:pPr marL="408940" indent="-357505">
              <a:lnSpc>
                <a:spcPct val="100000"/>
              </a:lnSpc>
              <a:spcBef>
                <a:spcPts val="300"/>
              </a:spcBef>
              <a:buAutoNum type="arabicPeriod" startAt="6"/>
              <a:tabLst>
                <a:tab pos="408940" algn="l"/>
                <a:tab pos="409575" algn="l"/>
              </a:tabLst>
            </a:pPr>
            <a:r>
              <a:rPr dirty="0" sz="1500" spc="-40">
                <a:latin typeface="Palatino Linotype"/>
                <a:cs typeface="Palatino Linotype"/>
              </a:rPr>
              <a:t>An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35">
                <a:latin typeface="Palatino Linotype"/>
                <a:cs typeface="Palatino Linotype"/>
              </a:rPr>
              <a:t>example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35">
                <a:latin typeface="Palatino Linotype"/>
                <a:cs typeface="Palatino Linotype"/>
              </a:rPr>
              <a:t>of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55">
                <a:latin typeface="Palatino Linotype"/>
                <a:cs typeface="Palatino Linotype"/>
              </a:rPr>
              <a:t>culture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70">
                <a:latin typeface="Palatino Linotype"/>
                <a:cs typeface="Palatino Linotype"/>
              </a:rPr>
              <a:t>or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50">
                <a:latin typeface="Palatino Linotype"/>
                <a:cs typeface="Palatino Linotype"/>
              </a:rPr>
              <a:t>traditional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35">
                <a:latin typeface="Palatino Linotype"/>
                <a:cs typeface="Palatino Linotype"/>
              </a:rPr>
              <a:t>dress</a:t>
            </a:r>
            <a:endParaRPr sz="1500">
              <a:latin typeface="Palatino Linotype"/>
              <a:cs typeface="Palatino Linotype"/>
            </a:endParaRPr>
          </a:p>
          <a:p>
            <a:pPr marL="408940" indent="-395605">
              <a:lnSpc>
                <a:spcPct val="100000"/>
              </a:lnSpc>
              <a:spcBef>
                <a:spcPts val="300"/>
              </a:spcBef>
              <a:buAutoNum type="arabicPeriod" startAt="6"/>
              <a:tabLst>
                <a:tab pos="408940" algn="l"/>
                <a:tab pos="409575" algn="l"/>
              </a:tabLst>
            </a:pPr>
            <a:r>
              <a:rPr dirty="0" sz="1500" spc="-60">
                <a:latin typeface="Palatino Linotype"/>
                <a:cs typeface="Palatino Linotype"/>
              </a:rPr>
              <a:t>Am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35">
                <a:latin typeface="Palatino Linotype"/>
                <a:cs typeface="Palatino Linotype"/>
              </a:rPr>
              <a:t>example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35">
                <a:latin typeface="Palatino Linotype"/>
                <a:cs typeface="Palatino Linotype"/>
              </a:rPr>
              <a:t>of</a:t>
            </a:r>
            <a:r>
              <a:rPr dirty="0" sz="1500" spc="-105">
                <a:latin typeface="Palatino Linotype"/>
                <a:cs typeface="Palatino Linotype"/>
              </a:rPr>
              <a:t> </a:t>
            </a:r>
            <a:r>
              <a:rPr dirty="0" sz="1500" spc="25">
                <a:latin typeface="Palatino Linotype"/>
                <a:cs typeface="Palatino Linotype"/>
              </a:rPr>
              <a:t>native</a:t>
            </a:r>
            <a:r>
              <a:rPr dirty="0" sz="1500" spc="-110">
                <a:latin typeface="Palatino Linotype"/>
                <a:cs typeface="Palatino Linotype"/>
              </a:rPr>
              <a:t> </a:t>
            </a:r>
            <a:r>
              <a:rPr dirty="0" sz="1500" spc="25">
                <a:latin typeface="Palatino Linotype"/>
                <a:cs typeface="Palatino Linotype"/>
              </a:rPr>
              <a:t>wildlife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80998" y="174250"/>
            <a:ext cx="4310987" cy="412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213525" y="380600"/>
            <a:ext cx="234315" cy="742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450">
              <a:lnSpc>
                <a:spcPts val="2825"/>
              </a:lnSpc>
              <a:spcBef>
                <a:spcPts val="100"/>
              </a:spcBef>
            </a:pP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825"/>
              </a:lnSpc>
            </a:pP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11700" y="1309425"/>
            <a:ext cx="20256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1275" y="2014024"/>
            <a:ext cx="20256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46249" y="1645700"/>
            <a:ext cx="20256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7499" y="2990899"/>
            <a:ext cx="20256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8700" y="3022925"/>
            <a:ext cx="20256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79675" y="3519349"/>
            <a:ext cx="20256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505857"/>
            <a:ext cx="6986905" cy="3575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5344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95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My </a:t>
            </a:r>
            <a:r>
              <a:rPr dirty="0" u="heavy" sz="2400" spc="25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Drawing</a:t>
            </a:r>
            <a:r>
              <a:rPr dirty="0" u="heavy" sz="2400" spc="-15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dirty="0" u="heavy" sz="2400" spc="7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Style</a:t>
            </a:r>
            <a:endParaRPr sz="2400">
              <a:latin typeface="Palatino Linotype"/>
              <a:cs typeface="Palatino Linotype"/>
            </a:endParaRPr>
          </a:p>
          <a:p>
            <a:pPr marL="12700" marR="738505" indent="44450">
              <a:lnSpc>
                <a:spcPct val="169300"/>
              </a:lnSpc>
              <a:spcBef>
                <a:spcPts val="69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2400" spc="40">
                <a:latin typeface="Palatino Linotype"/>
                <a:cs typeface="Palatino Linotype"/>
              </a:rPr>
              <a:t>I</a:t>
            </a:r>
            <a:r>
              <a:rPr dirty="0" sz="2400" spc="-18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have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-25">
                <a:latin typeface="Palatino Linotype"/>
                <a:cs typeface="Palatino Linotype"/>
              </a:rPr>
              <a:t>always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40">
                <a:latin typeface="Palatino Linotype"/>
                <a:cs typeface="Palatino Linotype"/>
              </a:rPr>
              <a:t>drawn</a:t>
            </a:r>
            <a:r>
              <a:rPr dirty="0" sz="2400" spc="-180">
                <a:latin typeface="Palatino Linotype"/>
                <a:cs typeface="Palatino Linotype"/>
              </a:rPr>
              <a:t> </a:t>
            </a:r>
            <a:r>
              <a:rPr dirty="0" sz="2400" spc="25">
                <a:latin typeface="Palatino Linotype"/>
                <a:cs typeface="Palatino Linotype"/>
              </a:rPr>
              <a:t>people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-15">
                <a:latin typeface="Palatino Linotype"/>
                <a:cs typeface="Palatino Linotype"/>
              </a:rPr>
              <a:t>by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-10">
                <a:latin typeface="Palatino Linotype"/>
                <a:cs typeface="Palatino Linotype"/>
              </a:rPr>
              <a:t>dividing</a:t>
            </a:r>
            <a:r>
              <a:rPr dirty="0" sz="2400" spc="-180">
                <a:latin typeface="Palatino Linotype"/>
                <a:cs typeface="Palatino Linotype"/>
              </a:rPr>
              <a:t> </a:t>
            </a:r>
            <a:r>
              <a:rPr dirty="0" sz="2400" spc="-15">
                <a:latin typeface="Palatino Linotype"/>
                <a:cs typeface="Palatino Linotype"/>
              </a:rPr>
              <a:t>up  </a:t>
            </a:r>
            <a:r>
              <a:rPr dirty="0" sz="2400" spc="110">
                <a:latin typeface="Palatino Linotype"/>
                <a:cs typeface="Palatino Linotype"/>
              </a:rPr>
              <a:t>areas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of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50">
                <a:latin typeface="Palatino Linotype"/>
                <a:cs typeface="Palatino Linotype"/>
              </a:rPr>
              <a:t>light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with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outlines</a:t>
            </a:r>
            <a:endParaRPr sz="2400">
              <a:latin typeface="Palatino Linotype"/>
              <a:cs typeface="Palatino Linotype"/>
            </a:endParaRPr>
          </a:p>
          <a:p>
            <a:pPr marL="12700" marR="660400" indent="44450">
              <a:lnSpc>
                <a:spcPct val="1693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2400" spc="40">
                <a:latin typeface="Palatino Linotype"/>
                <a:cs typeface="Palatino Linotype"/>
              </a:rPr>
              <a:t>I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65">
                <a:latin typeface="Palatino Linotype"/>
                <a:cs typeface="Palatino Linotype"/>
              </a:rPr>
              <a:t>am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5">
                <a:latin typeface="Palatino Linotype"/>
                <a:cs typeface="Palatino Linotype"/>
              </a:rPr>
              <a:t>using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14">
                <a:latin typeface="Palatino Linotype"/>
                <a:cs typeface="Palatino Linotype"/>
              </a:rPr>
              <a:t>a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limited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number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of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60">
                <a:latin typeface="Palatino Linotype"/>
                <a:cs typeface="Palatino Linotype"/>
              </a:rPr>
              <a:t>colors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with  </a:t>
            </a:r>
            <a:r>
              <a:rPr dirty="0" sz="2400" spc="100">
                <a:latin typeface="Palatino Linotype"/>
                <a:cs typeface="Palatino Linotype"/>
              </a:rPr>
              <a:t>markers-</a:t>
            </a:r>
            <a:r>
              <a:rPr dirty="0" sz="2400" spc="-180">
                <a:latin typeface="Palatino Linotype"/>
                <a:cs typeface="Palatino Linotype"/>
              </a:rPr>
              <a:t> </a:t>
            </a:r>
            <a:r>
              <a:rPr dirty="0" sz="2400" spc="65">
                <a:latin typeface="Palatino Linotype"/>
                <a:cs typeface="Palatino Linotype"/>
              </a:rPr>
              <a:t>unlike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with</a:t>
            </a:r>
            <a:r>
              <a:rPr dirty="0" sz="2400" spc="-180">
                <a:latin typeface="Palatino Linotype"/>
                <a:cs typeface="Palatino Linotype"/>
              </a:rPr>
              <a:t> </a:t>
            </a:r>
            <a:r>
              <a:rPr dirty="0" sz="2400" spc="65">
                <a:latin typeface="Palatino Linotype"/>
                <a:cs typeface="Palatino Linotype"/>
              </a:rPr>
              <a:t>paint,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40">
                <a:latin typeface="Palatino Linotype"/>
                <a:cs typeface="Palatino Linotype"/>
              </a:rPr>
              <a:t>blending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40">
                <a:latin typeface="Palatino Linotype"/>
                <a:cs typeface="Palatino Linotype"/>
              </a:rPr>
              <a:t>is</a:t>
            </a:r>
            <a:r>
              <a:rPr dirty="0" sz="2400" spc="-180">
                <a:latin typeface="Palatino Linotype"/>
                <a:cs typeface="Palatino Linotype"/>
              </a:rPr>
              <a:t> </a:t>
            </a:r>
            <a:r>
              <a:rPr dirty="0" sz="2400" spc="95">
                <a:latin typeface="Palatino Linotype"/>
                <a:cs typeface="Palatino Linotype"/>
              </a:rPr>
              <a:t>hard</a:t>
            </a:r>
            <a:endParaRPr sz="2400">
              <a:latin typeface="Palatino Linotype"/>
              <a:cs typeface="Palatino Linotype"/>
            </a:endParaRPr>
          </a:p>
          <a:p>
            <a:pPr marL="469900" indent="-412750">
              <a:lnSpc>
                <a:spcPct val="100000"/>
              </a:lnSpc>
              <a:spcBef>
                <a:spcPts val="1989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2400" spc="40">
                <a:latin typeface="Palatino Linotype"/>
                <a:cs typeface="Palatino Linotype"/>
              </a:rPr>
              <a:t>I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05">
                <a:latin typeface="Palatino Linotype"/>
                <a:cs typeface="Palatino Linotype"/>
              </a:rPr>
              <a:t>think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55">
                <a:latin typeface="Palatino Linotype"/>
                <a:cs typeface="Palatino Linotype"/>
              </a:rPr>
              <a:t>of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10">
                <a:latin typeface="Palatino Linotype"/>
                <a:cs typeface="Palatino Linotype"/>
              </a:rPr>
              <a:t>it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as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60">
                <a:latin typeface="Palatino Linotype"/>
                <a:cs typeface="Palatino Linotype"/>
              </a:rPr>
              <a:t>resembling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pop-art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65">
                <a:latin typeface="Palatino Linotype"/>
                <a:cs typeface="Palatino Linotype"/>
              </a:rPr>
              <a:t>stained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25">
                <a:latin typeface="Palatino Linotype"/>
                <a:cs typeface="Palatino Linotype"/>
              </a:rPr>
              <a:t>glass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30499" y="240199"/>
            <a:ext cx="1561474" cy="2504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38650" y="2847085"/>
            <a:ext cx="1453321" cy="2029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024" y="503825"/>
            <a:ext cx="4161154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0"/>
              <a:t>Challenges </a:t>
            </a:r>
            <a:r>
              <a:rPr dirty="0" spc="55"/>
              <a:t>and</a:t>
            </a:r>
            <a:r>
              <a:rPr dirty="0" spc="-475"/>
              <a:t> </a:t>
            </a:r>
            <a:r>
              <a:rPr dirty="0" spc="70"/>
              <a:t>Obstacles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224" y="1213308"/>
            <a:ext cx="8015605" cy="2591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30">
                <a:latin typeface="Palatino Linotype"/>
                <a:cs typeface="Palatino Linotype"/>
              </a:rPr>
              <a:t>Finding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information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in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35">
                <a:latin typeface="Palatino Linotype"/>
                <a:cs typeface="Palatino Linotype"/>
              </a:rPr>
              <a:t>English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65">
                <a:latin typeface="Palatino Linotype"/>
                <a:cs typeface="Palatino Linotype"/>
              </a:rPr>
              <a:t>without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14">
                <a:latin typeface="Palatino Linotype"/>
                <a:cs typeface="Palatino Linotype"/>
              </a:rPr>
              <a:t>a</a:t>
            </a:r>
            <a:r>
              <a:rPr dirty="0" sz="2400" spc="-165">
                <a:latin typeface="Palatino Linotype"/>
                <a:cs typeface="Palatino Linotype"/>
              </a:rPr>
              <a:t> </a:t>
            </a:r>
            <a:r>
              <a:rPr dirty="0" sz="2400" spc="65">
                <a:latin typeface="Palatino Linotype"/>
                <a:cs typeface="Palatino Linotype"/>
              </a:rPr>
              <a:t>Western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bias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500">
              <a:latin typeface="Times New Roman"/>
              <a:cs typeface="Times New Roman"/>
            </a:endParaRPr>
          </a:p>
          <a:p>
            <a:pPr marL="424815" indent="-412115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15">
                <a:latin typeface="Palatino Linotype"/>
                <a:cs typeface="Palatino Linotype"/>
              </a:rPr>
              <a:t>Hand-drawn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170">
                <a:latin typeface="Palatino Linotype"/>
                <a:cs typeface="Palatino Linotype"/>
              </a:rPr>
              <a:t>art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0">
                <a:latin typeface="Palatino Linotype"/>
                <a:cs typeface="Palatino Linotype"/>
              </a:rPr>
              <a:t>allows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100">
                <a:latin typeface="Palatino Linotype"/>
                <a:cs typeface="Palatino Linotype"/>
              </a:rPr>
              <a:t>for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35">
                <a:latin typeface="Palatino Linotype"/>
                <a:cs typeface="Palatino Linotype"/>
              </a:rPr>
              <a:t>no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85">
                <a:latin typeface="Palatino Linotype"/>
                <a:cs typeface="Palatino Linotype"/>
              </a:rPr>
              <a:t>mistakes!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500">
              <a:latin typeface="Times New Roman"/>
              <a:cs typeface="Times New Roman"/>
            </a:endParaRPr>
          </a:p>
          <a:p>
            <a:pPr marL="424815" indent="-412115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-70">
                <a:latin typeface="Palatino Linotype"/>
                <a:cs typeface="Palatino Linotype"/>
              </a:rPr>
              <a:t>Avoiding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60">
                <a:latin typeface="Palatino Linotype"/>
                <a:cs typeface="Palatino Linotype"/>
              </a:rPr>
              <a:t>sources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95">
                <a:latin typeface="Palatino Linotype"/>
                <a:cs typeface="Palatino Linotype"/>
              </a:rPr>
              <a:t>centered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35">
                <a:latin typeface="Palatino Linotype"/>
                <a:cs typeface="Palatino Linotype"/>
              </a:rPr>
              <a:t>on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5">
                <a:latin typeface="Palatino Linotype"/>
                <a:cs typeface="Palatino Linotype"/>
              </a:rPr>
              <a:t>“poverty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25">
                <a:latin typeface="Palatino Linotype"/>
                <a:cs typeface="Palatino Linotype"/>
              </a:rPr>
              <a:t>tourism”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500">
              <a:latin typeface="Times New Roman"/>
              <a:cs typeface="Times New Roman"/>
            </a:endParaRPr>
          </a:p>
          <a:p>
            <a:pPr marL="424815" indent="-412115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-5">
                <a:latin typeface="Palatino Linotype"/>
                <a:cs typeface="Palatino Linotype"/>
              </a:rPr>
              <a:t>Updating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75">
                <a:latin typeface="Palatino Linotype"/>
                <a:cs typeface="Palatino Linotype"/>
              </a:rPr>
              <a:t>information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as</a:t>
            </a:r>
            <a:r>
              <a:rPr dirty="0" sz="2400" spc="-170">
                <a:latin typeface="Palatino Linotype"/>
                <a:cs typeface="Palatino Linotype"/>
              </a:rPr>
              <a:t> </a:t>
            </a:r>
            <a:r>
              <a:rPr dirty="0" sz="2400" spc="70">
                <a:latin typeface="Palatino Linotype"/>
                <a:cs typeface="Palatino Linotype"/>
              </a:rPr>
              <a:t>Africa</a:t>
            </a:r>
            <a:r>
              <a:rPr dirty="0" sz="2400" spc="-175">
                <a:latin typeface="Palatino Linotype"/>
                <a:cs typeface="Palatino Linotype"/>
              </a:rPr>
              <a:t> </a:t>
            </a:r>
            <a:r>
              <a:rPr dirty="0" sz="2400" spc="40">
                <a:latin typeface="Palatino Linotype"/>
                <a:cs typeface="Palatino Linotype"/>
              </a:rPr>
              <a:t>changes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6225" y="240199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9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9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0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0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368249" y="688499"/>
                </a:move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55475" y="4300025"/>
            <a:ext cx="736600" cy="688975"/>
          </a:xfrm>
          <a:custGeom>
            <a:avLst/>
            <a:gdLst/>
            <a:ahLst/>
            <a:cxnLst/>
            <a:rect l="l" t="t" r="r" b="b"/>
            <a:pathLst>
              <a:path w="736600" h="688975">
                <a:moveTo>
                  <a:pt x="0" y="344249"/>
                </a:moveTo>
                <a:lnTo>
                  <a:pt x="3361" y="297537"/>
                </a:lnTo>
                <a:lnTo>
                  <a:pt x="13154" y="252734"/>
                </a:lnTo>
                <a:lnTo>
                  <a:pt x="28938" y="210252"/>
                </a:lnTo>
                <a:lnTo>
                  <a:pt x="50276" y="170500"/>
                </a:lnTo>
                <a:lnTo>
                  <a:pt x="76729" y="133888"/>
                </a:lnTo>
                <a:lnTo>
                  <a:pt x="107857" y="100828"/>
                </a:lnTo>
                <a:lnTo>
                  <a:pt x="143223" y="71728"/>
                </a:lnTo>
                <a:lnTo>
                  <a:pt x="182387" y="47000"/>
                </a:lnTo>
                <a:lnTo>
                  <a:pt x="224910" y="27052"/>
                </a:lnTo>
                <a:lnTo>
                  <a:pt x="270354" y="12296"/>
                </a:lnTo>
                <a:lnTo>
                  <a:pt x="318280" y="3142"/>
                </a:lnTo>
                <a:lnTo>
                  <a:pt x="368249" y="0"/>
                </a:lnTo>
                <a:lnTo>
                  <a:pt x="418219" y="3142"/>
                </a:lnTo>
                <a:lnTo>
                  <a:pt x="466145" y="12296"/>
                </a:lnTo>
                <a:lnTo>
                  <a:pt x="511589" y="27052"/>
                </a:lnTo>
                <a:lnTo>
                  <a:pt x="554112" y="47000"/>
                </a:lnTo>
                <a:lnTo>
                  <a:pt x="593276" y="71728"/>
                </a:lnTo>
                <a:lnTo>
                  <a:pt x="628642" y="100828"/>
                </a:lnTo>
                <a:lnTo>
                  <a:pt x="659770" y="133888"/>
                </a:lnTo>
                <a:lnTo>
                  <a:pt x="686223" y="170500"/>
                </a:lnTo>
                <a:lnTo>
                  <a:pt x="707561" y="210252"/>
                </a:lnTo>
                <a:lnTo>
                  <a:pt x="723345" y="252734"/>
                </a:lnTo>
                <a:lnTo>
                  <a:pt x="733138" y="297537"/>
                </a:lnTo>
                <a:lnTo>
                  <a:pt x="736499" y="344249"/>
                </a:lnTo>
                <a:lnTo>
                  <a:pt x="733138" y="390962"/>
                </a:lnTo>
                <a:lnTo>
                  <a:pt x="723345" y="435765"/>
                </a:lnTo>
                <a:lnTo>
                  <a:pt x="707561" y="478247"/>
                </a:lnTo>
                <a:lnTo>
                  <a:pt x="686223" y="517999"/>
                </a:lnTo>
                <a:lnTo>
                  <a:pt x="659770" y="554611"/>
                </a:lnTo>
                <a:lnTo>
                  <a:pt x="628642" y="587671"/>
                </a:lnTo>
                <a:lnTo>
                  <a:pt x="593276" y="616771"/>
                </a:lnTo>
                <a:lnTo>
                  <a:pt x="554112" y="641499"/>
                </a:lnTo>
                <a:lnTo>
                  <a:pt x="511589" y="661447"/>
                </a:lnTo>
                <a:lnTo>
                  <a:pt x="466145" y="676203"/>
                </a:lnTo>
                <a:lnTo>
                  <a:pt x="418219" y="685357"/>
                </a:lnTo>
                <a:lnTo>
                  <a:pt x="368249" y="688499"/>
                </a:lnTo>
                <a:lnTo>
                  <a:pt x="318280" y="685357"/>
                </a:lnTo>
                <a:lnTo>
                  <a:pt x="270354" y="676203"/>
                </a:lnTo>
                <a:lnTo>
                  <a:pt x="224910" y="661447"/>
                </a:lnTo>
                <a:lnTo>
                  <a:pt x="182387" y="641499"/>
                </a:lnTo>
                <a:lnTo>
                  <a:pt x="143223" y="616771"/>
                </a:lnTo>
                <a:lnTo>
                  <a:pt x="107857" y="587671"/>
                </a:lnTo>
                <a:lnTo>
                  <a:pt x="76729" y="554611"/>
                </a:lnTo>
                <a:lnTo>
                  <a:pt x="50276" y="517999"/>
                </a:lnTo>
                <a:lnTo>
                  <a:pt x="28938" y="478247"/>
                </a:lnTo>
                <a:lnTo>
                  <a:pt x="13154" y="435765"/>
                </a:lnTo>
                <a:lnTo>
                  <a:pt x="3361" y="390962"/>
                </a:lnTo>
                <a:lnTo>
                  <a:pt x="0" y="3442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02749" y="134099"/>
            <a:ext cx="1289225" cy="115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90000" y="3403825"/>
            <a:ext cx="1665474" cy="1464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2020-05-05T19:24:41Z</dcterms:created>
  <dcterms:modified xsi:type="dcterms:W3CDTF">2020-05-05T19:24:41Z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