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61" r:id="rId3"/>
    <p:sldId id="274" r:id="rId4"/>
    <p:sldId id="262" r:id="rId5"/>
    <p:sldId id="275" r:id="rId6"/>
    <p:sldId id="257" r:id="rId7"/>
    <p:sldId id="270" r:id="rId8"/>
    <p:sldId id="258" r:id="rId9"/>
    <p:sldId id="259" r:id="rId10"/>
    <p:sldId id="260" r:id="rId11"/>
    <p:sldId id="271" r:id="rId12"/>
    <p:sldId id="269" r:id="rId13"/>
    <p:sldId id="273" r:id="rId14"/>
    <p:sldId id="263" r:id="rId15"/>
    <p:sldId id="272" r:id="rId16"/>
    <p:sldId id="26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DDE5BB-B341-44A1-B748-EB7DF1E09D72}" v="167" dt="2020-04-18T16:40:44.2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snapToGrid="0">
      <p:cViewPr varScale="1">
        <p:scale>
          <a:sx n="56" d="100"/>
          <a:sy n="56" d="100"/>
        </p:scale>
        <p:origin x="7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ker Kemp" userId="15d96ee4-604a-4739-8889-a6a7ccae85b7" providerId="ADAL" clId="{DDDDE5BB-B341-44A1-B748-EB7DF1E09D72}"/>
    <pc:docChg chg="undo redo custSel addSld delSld modSld sldOrd modMainMaster modShowInfo">
      <pc:chgData name="Parker Kemp" userId="15d96ee4-604a-4739-8889-a6a7ccae85b7" providerId="ADAL" clId="{DDDDE5BB-B341-44A1-B748-EB7DF1E09D72}" dt="2020-04-18T20:53:54.303" v="9440" actId="2744"/>
      <pc:docMkLst>
        <pc:docMk/>
      </pc:docMkLst>
      <pc:sldChg chg="modSp">
        <pc:chgData name="Parker Kemp" userId="15d96ee4-604a-4739-8889-a6a7ccae85b7" providerId="ADAL" clId="{DDDDE5BB-B341-44A1-B748-EB7DF1E09D72}" dt="2020-04-18T16:18:14.540" v="9201" actId="1076"/>
        <pc:sldMkLst>
          <pc:docMk/>
          <pc:sldMk cId="4083659485" sldId="256"/>
        </pc:sldMkLst>
        <pc:spChg chg="mod">
          <ac:chgData name="Parker Kemp" userId="15d96ee4-604a-4739-8889-a6a7ccae85b7" providerId="ADAL" clId="{DDDDE5BB-B341-44A1-B748-EB7DF1E09D72}" dt="2020-04-18T16:18:14.540" v="9201" actId="1076"/>
          <ac:spMkLst>
            <pc:docMk/>
            <pc:sldMk cId="4083659485" sldId="256"/>
            <ac:spMk id="2" creationId="{03F38451-C3DA-4BA6-8491-2D40272E201B}"/>
          </ac:spMkLst>
        </pc:spChg>
        <pc:spChg chg="mod">
          <ac:chgData name="Parker Kemp" userId="15d96ee4-604a-4739-8889-a6a7ccae85b7" providerId="ADAL" clId="{DDDDE5BB-B341-44A1-B748-EB7DF1E09D72}" dt="2020-04-17T02:10:20.937" v="5214" actId="1076"/>
          <ac:spMkLst>
            <pc:docMk/>
            <pc:sldMk cId="4083659485" sldId="256"/>
            <ac:spMk id="3" creationId="{F0D71794-2763-40F0-89E0-4C19B8B76165}"/>
          </ac:spMkLst>
        </pc:spChg>
      </pc:sldChg>
      <pc:sldChg chg="delSp modSp">
        <pc:chgData name="Parker Kemp" userId="15d96ee4-604a-4739-8889-a6a7ccae85b7" providerId="ADAL" clId="{DDDDE5BB-B341-44A1-B748-EB7DF1E09D72}" dt="2020-04-17T18:04:17.608" v="7051" actId="1076"/>
        <pc:sldMkLst>
          <pc:docMk/>
          <pc:sldMk cId="868225252" sldId="257"/>
        </pc:sldMkLst>
        <pc:spChg chg="mod">
          <ac:chgData name="Parker Kemp" userId="15d96ee4-604a-4739-8889-a6a7ccae85b7" providerId="ADAL" clId="{DDDDE5BB-B341-44A1-B748-EB7DF1E09D72}" dt="2020-04-17T18:04:17.608" v="7051" actId="1076"/>
          <ac:spMkLst>
            <pc:docMk/>
            <pc:sldMk cId="868225252" sldId="257"/>
            <ac:spMk id="2" creationId="{25F0E41E-F9ED-4096-9DF2-61F43ED7EB93}"/>
          </ac:spMkLst>
        </pc:spChg>
        <pc:spChg chg="mod">
          <ac:chgData name="Parker Kemp" userId="15d96ee4-604a-4739-8889-a6a7ccae85b7" providerId="ADAL" clId="{DDDDE5BB-B341-44A1-B748-EB7DF1E09D72}" dt="2020-04-17T02:10:08.914" v="5210" actId="27636"/>
          <ac:spMkLst>
            <pc:docMk/>
            <pc:sldMk cId="868225252" sldId="257"/>
            <ac:spMk id="3" creationId="{A99B704F-4F3A-4BB3-AF99-36F4FEAAB886}"/>
          </ac:spMkLst>
        </pc:spChg>
        <pc:spChg chg="del mod">
          <ac:chgData name="Parker Kemp" userId="15d96ee4-604a-4739-8889-a6a7ccae85b7" providerId="ADAL" clId="{DDDDE5BB-B341-44A1-B748-EB7DF1E09D72}" dt="2020-04-14T19:43:20.350" v="3525"/>
          <ac:spMkLst>
            <pc:docMk/>
            <pc:sldMk cId="868225252" sldId="257"/>
            <ac:spMk id="4" creationId="{59BAA561-644F-4A47-BDA5-1F23A0729B2C}"/>
          </ac:spMkLst>
        </pc:spChg>
      </pc:sldChg>
      <pc:sldChg chg="addSp delSp modSp modTransition">
        <pc:chgData name="Parker Kemp" userId="15d96ee4-604a-4739-8889-a6a7ccae85b7" providerId="ADAL" clId="{DDDDE5BB-B341-44A1-B748-EB7DF1E09D72}" dt="2020-04-18T03:51:50.590" v="8903" actId="1076"/>
        <pc:sldMkLst>
          <pc:docMk/>
          <pc:sldMk cId="1129874408" sldId="258"/>
        </pc:sldMkLst>
        <pc:spChg chg="mod">
          <ac:chgData name="Parker Kemp" userId="15d96ee4-604a-4739-8889-a6a7ccae85b7" providerId="ADAL" clId="{DDDDE5BB-B341-44A1-B748-EB7DF1E09D72}" dt="2020-04-17T17:31:48.051" v="6755" actId="1076"/>
          <ac:spMkLst>
            <pc:docMk/>
            <pc:sldMk cId="1129874408" sldId="258"/>
            <ac:spMk id="2" creationId="{5322AFC5-907E-41C9-995E-6492F9505C1D}"/>
          </ac:spMkLst>
        </pc:spChg>
        <pc:spChg chg="mod">
          <ac:chgData name="Parker Kemp" userId="15d96ee4-604a-4739-8889-a6a7ccae85b7" providerId="ADAL" clId="{DDDDE5BB-B341-44A1-B748-EB7DF1E09D72}" dt="2020-04-17T17:53:35.120" v="6775" actId="1076"/>
          <ac:spMkLst>
            <pc:docMk/>
            <pc:sldMk cId="1129874408" sldId="258"/>
            <ac:spMk id="3" creationId="{DBA69460-9F3C-4313-AEAA-F66E247E1777}"/>
          </ac:spMkLst>
        </pc:spChg>
        <pc:spChg chg="add mod">
          <ac:chgData name="Parker Kemp" userId="15d96ee4-604a-4739-8889-a6a7ccae85b7" providerId="ADAL" clId="{DDDDE5BB-B341-44A1-B748-EB7DF1E09D72}" dt="2020-04-17T17:30:58.014" v="6700" actId="692"/>
          <ac:spMkLst>
            <pc:docMk/>
            <pc:sldMk cId="1129874408" sldId="258"/>
            <ac:spMk id="6" creationId="{1095E470-8DE0-45AA-9444-C55A01B79860}"/>
          </ac:spMkLst>
        </pc:spChg>
        <pc:spChg chg="add mod">
          <ac:chgData name="Parker Kemp" userId="15d96ee4-604a-4739-8889-a6a7ccae85b7" providerId="ADAL" clId="{DDDDE5BB-B341-44A1-B748-EB7DF1E09D72}" dt="2020-04-17T18:02:43.518" v="7025" actId="403"/>
          <ac:spMkLst>
            <pc:docMk/>
            <pc:sldMk cId="1129874408" sldId="258"/>
            <ac:spMk id="10" creationId="{0714F012-85D4-48BA-91E9-BC4FBFBC618A}"/>
          </ac:spMkLst>
        </pc:spChg>
        <pc:spChg chg="add mod">
          <ac:chgData name="Parker Kemp" userId="15d96ee4-604a-4739-8889-a6a7ccae85b7" providerId="ADAL" clId="{DDDDE5BB-B341-44A1-B748-EB7DF1E09D72}" dt="2020-04-17T17:58:19.831" v="6907" actId="20577"/>
          <ac:spMkLst>
            <pc:docMk/>
            <pc:sldMk cId="1129874408" sldId="258"/>
            <ac:spMk id="11" creationId="{1EDE1D44-2D20-4BBC-8011-305C538B1CD2}"/>
          </ac:spMkLst>
        </pc:spChg>
        <pc:spChg chg="add mod">
          <ac:chgData name="Parker Kemp" userId="15d96ee4-604a-4739-8889-a6a7ccae85b7" providerId="ADAL" clId="{DDDDE5BB-B341-44A1-B748-EB7DF1E09D72}" dt="2020-04-18T03:51:50.590" v="8903" actId="1076"/>
          <ac:spMkLst>
            <pc:docMk/>
            <pc:sldMk cId="1129874408" sldId="258"/>
            <ac:spMk id="12" creationId="{98952A67-2692-4825-8001-DC02C15428D2}"/>
          </ac:spMkLst>
        </pc:spChg>
        <pc:spChg chg="add mod">
          <ac:chgData name="Parker Kemp" userId="15d96ee4-604a-4739-8889-a6a7ccae85b7" providerId="ADAL" clId="{DDDDE5BB-B341-44A1-B748-EB7DF1E09D72}" dt="2020-04-17T18:01:53.648" v="7016" actId="14100"/>
          <ac:spMkLst>
            <pc:docMk/>
            <pc:sldMk cId="1129874408" sldId="258"/>
            <ac:spMk id="15" creationId="{92ACC093-7F8E-442E-A27A-CC152FF9124B}"/>
          </ac:spMkLst>
        </pc:spChg>
        <pc:spChg chg="add mod">
          <ac:chgData name="Parker Kemp" userId="15d96ee4-604a-4739-8889-a6a7ccae85b7" providerId="ADAL" clId="{DDDDE5BB-B341-44A1-B748-EB7DF1E09D72}" dt="2020-04-17T18:02:16.902" v="7024" actId="1076"/>
          <ac:spMkLst>
            <pc:docMk/>
            <pc:sldMk cId="1129874408" sldId="258"/>
            <ac:spMk id="16" creationId="{CC2D535E-2434-4A8C-984E-CE34FCCCB3DD}"/>
          </ac:spMkLst>
        </pc:spChg>
        <pc:picChg chg="add mod">
          <ac:chgData name="Parker Kemp" userId="15d96ee4-604a-4739-8889-a6a7ccae85b7" providerId="ADAL" clId="{DDDDE5BB-B341-44A1-B748-EB7DF1E09D72}" dt="2020-04-17T17:30:33.587" v="6687" actId="1076"/>
          <ac:picMkLst>
            <pc:docMk/>
            <pc:sldMk cId="1129874408" sldId="258"/>
            <ac:picMk id="4" creationId="{CFDD7D55-CA59-474D-8EB3-E702F88FC04D}"/>
          </ac:picMkLst>
        </pc:picChg>
        <pc:picChg chg="add mod">
          <ac:chgData name="Parker Kemp" userId="15d96ee4-604a-4739-8889-a6a7ccae85b7" providerId="ADAL" clId="{DDDDE5BB-B341-44A1-B748-EB7DF1E09D72}" dt="2020-04-17T17:30:30.417" v="6686" actId="1076"/>
          <ac:picMkLst>
            <pc:docMk/>
            <pc:sldMk cId="1129874408" sldId="258"/>
            <ac:picMk id="5" creationId="{C2DFEB4E-7B8D-444D-9828-85319CCF6802}"/>
          </ac:picMkLst>
        </pc:picChg>
        <pc:picChg chg="add mod">
          <ac:chgData name="Parker Kemp" userId="15d96ee4-604a-4739-8889-a6a7ccae85b7" providerId="ADAL" clId="{DDDDE5BB-B341-44A1-B748-EB7DF1E09D72}" dt="2020-04-17T17:31:32.206" v="6709" actId="14100"/>
          <ac:picMkLst>
            <pc:docMk/>
            <pc:sldMk cId="1129874408" sldId="258"/>
            <ac:picMk id="7" creationId="{43C2E4F8-BEE2-42F2-9F7D-8A5F0D74B639}"/>
          </ac:picMkLst>
        </pc:picChg>
        <pc:picChg chg="add del mod">
          <ac:chgData name="Parker Kemp" userId="15d96ee4-604a-4739-8889-a6a7ccae85b7" providerId="ADAL" clId="{DDDDE5BB-B341-44A1-B748-EB7DF1E09D72}" dt="2020-04-17T18:00:23.499" v="6933" actId="478"/>
          <ac:picMkLst>
            <pc:docMk/>
            <pc:sldMk cId="1129874408" sldId="258"/>
            <ac:picMk id="8" creationId="{74B4FE7F-72FF-41FF-A2DC-1C40B5AC28E7}"/>
          </ac:picMkLst>
        </pc:picChg>
        <pc:picChg chg="add del mod">
          <ac:chgData name="Parker Kemp" userId="15d96ee4-604a-4739-8889-a6a7ccae85b7" providerId="ADAL" clId="{DDDDE5BB-B341-44A1-B748-EB7DF1E09D72}" dt="2020-04-17T18:00:48.750" v="6937" actId="478"/>
          <ac:picMkLst>
            <pc:docMk/>
            <pc:sldMk cId="1129874408" sldId="258"/>
            <ac:picMk id="9" creationId="{5DAB4021-4DBA-4921-A667-6613C2F4BA16}"/>
          </ac:picMkLst>
        </pc:picChg>
        <pc:picChg chg="add mod">
          <ac:chgData name="Parker Kemp" userId="15d96ee4-604a-4739-8889-a6a7ccae85b7" providerId="ADAL" clId="{DDDDE5BB-B341-44A1-B748-EB7DF1E09D72}" dt="2020-04-17T18:00:28.542" v="6936" actId="14100"/>
          <ac:picMkLst>
            <pc:docMk/>
            <pc:sldMk cId="1129874408" sldId="258"/>
            <ac:picMk id="13" creationId="{B2C6AD9D-60B4-4B02-8323-121B5A3A547B}"/>
          </ac:picMkLst>
        </pc:picChg>
        <pc:picChg chg="add mod">
          <ac:chgData name="Parker Kemp" userId="15d96ee4-604a-4739-8889-a6a7ccae85b7" providerId="ADAL" clId="{DDDDE5BB-B341-44A1-B748-EB7DF1E09D72}" dt="2020-04-17T18:02:09.087" v="7022" actId="1076"/>
          <ac:picMkLst>
            <pc:docMk/>
            <pc:sldMk cId="1129874408" sldId="258"/>
            <ac:picMk id="14" creationId="{1C7D1D04-8C00-48C9-B733-1862211471C6}"/>
          </ac:picMkLst>
        </pc:picChg>
      </pc:sldChg>
      <pc:sldChg chg="delSp modSp modTransition">
        <pc:chgData name="Parker Kemp" userId="15d96ee4-604a-4739-8889-a6a7ccae85b7" providerId="ADAL" clId="{DDDDE5BB-B341-44A1-B748-EB7DF1E09D72}" dt="2020-04-18T15:14:33.172" v="8993" actId="1076"/>
        <pc:sldMkLst>
          <pc:docMk/>
          <pc:sldMk cId="354618799" sldId="259"/>
        </pc:sldMkLst>
        <pc:spChg chg="mod">
          <ac:chgData name="Parker Kemp" userId="15d96ee4-604a-4739-8889-a6a7ccae85b7" providerId="ADAL" clId="{DDDDE5BB-B341-44A1-B748-EB7DF1E09D72}" dt="2020-04-18T15:14:33.172" v="8993" actId="1076"/>
          <ac:spMkLst>
            <pc:docMk/>
            <pc:sldMk cId="354618799" sldId="259"/>
            <ac:spMk id="2" creationId="{E668408D-57B3-4E49-A516-AE675C0E2E0A}"/>
          </ac:spMkLst>
        </pc:spChg>
        <pc:spChg chg="del mod">
          <ac:chgData name="Parker Kemp" userId="15d96ee4-604a-4739-8889-a6a7ccae85b7" providerId="ADAL" clId="{DDDDE5BB-B341-44A1-B748-EB7DF1E09D72}" dt="2020-04-14T20:18:03.759" v="4201" actId="21"/>
          <ac:spMkLst>
            <pc:docMk/>
            <pc:sldMk cId="354618799" sldId="259"/>
            <ac:spMk id="3" creationId="{DB30466E-B3AD-488E-8476-5DD4E03FD752}"/>
          </ac:spMkLst>
        </pc:spChg>
        <pc:picChg chg="mod">
          <ac:chgData name="Parker Kemp" userId="15d96ee4-604a-4739-8889-a6a7ccae85b7" providerId="ADAL" clId="{DDDDE5BB-B341-44A1-B748-EB7DF1E09D72}" dt="2020-04-17T19:41:46.806" v="7540" actId="1076"/>
          <ac:picMkLst>
            <pc:docMk/>
            <pc:sldMk cId="354618799" sldId="259"/>
            <ac:picMk id="5" creationId="{FF42655E-E953-4DF7-8175-9E9E96238E2E}"/>
          </ac:picMkLst>
        </pc:picChg>
      </pc:sldChg>
      <pc:sldChg chg="addSp modSp">
        <pc:chgData name="Parker Kemp" userId="15d96ee4-604a-4739-8889-a6a7ccae85b7" providerId="ADAL" clId="{DDDDE5BB-B341-44A1-B748-EB7DF1E09D72}" dt="2020-04-18T15:12:39.005" v="8935" actId="1076"/>
        <pc:sldMkLst>
          <pc:docMk/>
          <pc:sldMk cId="3844524848" sldId="260"/>
        </pc:sldMkLst>
        <pc:spChg chg="mod">
          <ac:chgData name="Parker Kemp" userId="15d96ee4-604a-4739-8889-a6a7ccae85b7" providerId="ADAL" clId="{DDDDE5BB-B341-44A1-B748-EB7DF1E09D72}" dt="2020-04-17T18:03:49.138" v="7026" actId="1076"/>
          <ac:spMkLst>
            <pc:docMk/>
            <pc:sldMk cId="3844524848" sldId="260"/>
            <ac:spMk id="2" creationId="{DE80BDB6-3F0D-452C-BF2A-A3E90A8383D2}"/>
          </ac:spMkLst>
        </pc:spChg>
        <pc:spChg chg="mod">
          <ac:chgData name="Parker Kemp" userId="15d96ee4-604a-4739-8889-a6a7ccae85b7" providerId="ADAL" clId="{DDDDE5BB-B341-44A1-B748-EB7DF1E09D72}" dt="2020-04-18T15:12:33.436" v="8933" actId="1076"/>
          <ac:spMkLst>
            <pc:docMk/>
            <pc:sldMk cId="3844524848" sldId="260"/>
            <ac:spMk id="3" creationId="{408AC030-3602-4EA0-BE7A-291E730D7A8F}"/>
          </ac:spMkLst>
        </pc:spChg>
        <pc:picChg chg="add mod">
          <ac:chgData name="Parker Kemp" userId="15d96ee4-604a-4739-8889-a6a7ccae85b7" providerId="ADAL" clId="{DDDDE5BB-B341-44A1-B748-EB7DF1E09D72}" dt="2020-04-18T15:12:39.005" v="8935" actId="1076"/>
          <ac:picMkLst>
            <pc:docMk/>
            <pc:sldMk cId="3844524848" sldId="260"/>
            <ac:picMk id="4" creationId="{4A81D81B-1264-41CD-8713-F40E85D7E1CE}"/>
          </ac:picMkLst>
        </pc:picChg>
      </pc:sldChg>
      <pc:sldChg chg="addSp delSp modSp">
        <pc:chgData name="Parker Kemp" userId="15d96ee4-604a-4739-8889-a6a7ccae85b7" providerId="ADAL" clId="{DDDDE5BB-B341-44A1-B748-EB7DF1E09D72}" dt="2020-04-18T15:27:41.114" v="9073" actId="1076"/>
        <pc:sldMkLst>
          <pc:docMk/>
          <pc:sldMk cId="419684811" sldId="261"/>
        </pc:sldMkLst>
        <pc:spChg chg="mod">
          <ac:chgData name="Parker Kemp" userId="15d96ee4-604a-4739-8889-a6a7ccae85b7" providerId="ADAL" clId="{DDDDE5BB-B341-44A1-B748-EB7DF1E09D72}" dt="2020-04-18T15:27:41.114" v="9073" actId="1076"/>
          <ac:spMkLst>
            <pc:docMk/>
            <pc:sldMk cId="419684811" sldId="261"/>
            <ac:spMk id="3" creationId="{286AAD1B-341F-4B09-BDD7-3022FF875C48}"/>
          </ac:spMkLst>
        </pc:spChg>
        <pc:spChg chg="add del mod">
          <ac:chgData name="Parker Kemp" userId="15d96ee4-604a-4739-8889-a6a7ccae85b7" providerId="ADAL" clId="{DDDDE5BB-B341-44A1-B748-EB7DF1E09D72}" dt="2020-04-18T15:13:52.690" v="8985" actId="21"/>
          <ac:spMkLst>
            <pc:docMk/>
            <pc:sldMk cId="419684811" sldId="261"/>
            <ac:spMk id="4" creationId="{C8E0015C-2C7A-4A32-8873-2E010C2C7DCC}"/>
          </ac:spMkLst>
        </pc:spChg>
        <pc:spChg chg="add del mod">
          <ac:chgData name="Parker Kemp" userId="15d96ee4-604a-4739-8889-a6a7ccae85b7" providerId="ADAL" clId="{DDDDE5BB-B341-44A1-B748-EB7DF1E09D72}" dt="2020-04-18T15:13:49.789" v="8984" actId="21"/>
          <ac:spMkLst>
            <pc:docMk/>
            <pc:sldMk cId="419684811" sldId="261"/>
            <ac:spMk id="5" creationId="{3331064F-7966-4788-ADE7-ED590357F2DB}"/>
          </ac:spMkLst>
        </pc:spChg>
      </pc:sldChg>
      <pc:sldChg chg="modSp ord">
        <pc:chgData name="Parker Kemp" userId="15d96ee4-604a-4739-8889-a6a7ccae85b7" providerId="ADAL" clId="{DDDDE5BB-B341-44A1-B748-EB7DF1E09D72}" dt="2020-04-18T01:36:24.857" v="8826" actId="14100"/>
        <pc:sldMkLst>
          <pc:docMk/>
          <pc:sldMk cId="1698647466" sldId="262"/>
        </pc:sldMkLst>
        <pc:spChg chg="mod">
          <ac:chgData name="Parker Kemp" userId="15d96ee4-604a-4739-8889-a6a7ccae85b7" providerId="ADAL" clId="{DDDDE5BB-B341-44A1-B748-EB7DF1E09D72}" dt="2020-04-17T17:26:00.904" v="6654" actId="403"/>
          <ac:spMkLst>
            <pc:docMk/>
            <pc:sldMk cId="1698647466" sldId="262"/>
            <ac:spMk id="3" creationId="{1474C91D-9D9B-4BE2-84FE-8048D4973A47}"/>
          </ac:spMkLst>
        </pc:spChg>
        <pc:spChg chg="mod">
          <ac:chgData name="Parker Kemp" userId="15d96ee4-604a-4739-8889-a6a7ccae85b7" providerId="ADAL" clId="{DDDDE5BB-B341-44A1-B748-EB7DF1E09D72}" dt="2020-04-17T02:11:23.792" v="5235" actId="1076"/>
          <ac:spMkLst>
            <pc:docMk/>
            <pc:sldMk cId="1698647466" sldId="262"/>
            <ac:spMk id="5" creationId="{3622C12F-242F-478D-BC6C-EA8207553F3D}"/>
          </ac:spMkLst>
        </pc:spChg>
        <pc:spChg chg="mod">
          <ac:chgData name="Parker Kemp" userId="15d96ee4-604a-4739-8889-a6a7ccae85b7" providerId="ADAL" clId="{DDDDE5BB-B341-44A1-B748-EB7DF1E09D72}" dt="2020-04-17T02:10:37.627" v="5219" actId="1076"/>
          <ac:spMkLst>
            <pc:docMk/>
            <pc:sldMk cId="1698647466" sldId="262"/>
            <ac:spMk id="9" creationId="{0B06D461-1E7F-40F2-B9DE-EAC9EC0E8718}"/>
          </ac:spMkLst>
        </pc:spChg>
        <pc:spChg chg="mod">
          <ac:chgData name="Parker Kemp" userId="15d96ee4-604a-4739-8889-a6a7ccae85b7" providerId="ADAL" clId="{DDDDE5BB-B341-44A1-B748-EB7DF1E09D72}" dt="2020-04-17T02:10:39.877" v="5220" actId="1076"/>
          <ac:spMkLst>
            <pc:docMk/>
            <pc:sldMk cId="1698647466" sldId="262"/>
            <ac:spMk id="10" creationId="{0F4A7798-5C88-4E07-BCD4-9892B9819227}"/>
          </ac:spMkLst>
        </pc:spChg>
        <pc:spChg chg="mod">
          <ac:chgData name="Parker Kemp" userId="15d96ee4-604a-4739-8889-a6a7ccae85b7" providerId="ADAL" clId="{DDDDE5BB-B341-44A1-B748-EB7DF1E09D72}" dt="2020-04-17T02:10:35.492" v="5218" actId="1076"/>
          <ac:spMkLst>
            <pc:docMk/>
            <pc:sldMk cId="1698647466" sldId="262"/>
            <ac:spMk id="16" creationId="{9BC62520-5C80-462F-BA68-7BF73B39223D}"/>
          </ac:spMkLst>
        </pc:spChg>
        <pc:spChg chg="mod">
          <ac:chgData name="Parker Kemp" userId="15d96ee4-604a-4739-8889-a6a7ccae85b7" providerId="ADAL" clId="{DDDDE5BB-B341-44A1-B748-EB7DF1E09D72}" dt="2020-04-17T02:11:03.334" v="5227" actId="1076"/>
          <ac:spMkLst>
            <pc:docMk/>
            <pc:sldMk cId="1698647466" sldId="262"/>
            <ac:spMk id="19" creationId="{F697A2C0-61D1-418C-9AFF-1E35861DD681}"/>
          </ac:spMkLst>
        </pc:spChg>
        <pc:picChg chg="mod">
          <ac:chgData name="Parker Kemp" userId="15d96ee4-604a-4739-8889-a6a7ccae85b7" providerId="ADAL" clId="{DDDDE5BB-B341-44A1-B748-EB7DF1E09D72}" dt="2020-04-17T17:26:09.281" v="6656" actId="14100"/>
          <ac:picMkLst>
            <pc:docMk/>
            <pc:sldMk cId="1698647466" sldId="262"/>
            <ac:picMk id="4" creationId="{2B92E63E-372C-4E74-AE8F-1176A8B54281}"/>
          </ac:picMkLst>
        </pc:picChg>
        <pc:picChg chg="mod">
          <ac:chgData name="Parker Kemp" userId="15d96ee4-604a-4739-8889-a6a7ccae85b7" providerId="ADAL" clId="{DDDDE5BB-B341-44A1-B748-EB7DF1E09D72}" dt="2020-04-18T01:36:22.263" v="8825" actId="1076"/>
          <ac:picMkLst>
            <pc:docMk/>
            <pc:sldMk cId="1698647466" sldId="262"/>
            <ac:picMk id="6" creationId="{5419F838-0D4B-4FEF-BEE4-670CA40FBFB2}"/>
          </ac:picMkLst>
        </pc:picChg>
        <pc:picChg chg="mod">
          <ac:chgData name="Parker Kemp" userId="15d96ee4-604a-4739-8889-a6a7ccae85b7" providerId="ADAL" clId="{DDDDE5BB-B341-44A1-B748-EB7DF1E09D72}" dt="2020-04-18T01:36:12.132" v="8822" actId="1076"/>
          <ac:picMkLst>
            <pc:docMk/>
            <pc:sldMk cId="1698647466" sldId="262"/>
            <ac:picMk id="7" creationId="{C9804DB8-3458-4C4E-8E49-6C850BB06757}"/>
          </ac:picMkLst>
        </pc:picChg>
        <pc:picChg chg="mod">
          <ac:chgData name="Parker Kemp" userId="15d96ee4-604a-4739-8889-a6a7ccae85b7" providerId="ADAL" clId="{DDDDE5BB-B341-44A1-B748-EB7DF1E09D72}" dt="2020-04-17T02:11:30.719" v="5237" actId="1076"/>
          <ac:picMkLst>
            <pc:docMk/>
            <pc:sldMk cId="1698647466" sldId="262"/>
            <ac:picMk id="8" creationId="{ACF7C464-8B4A-441E-B4F4-2783419BD944}"/>
          </ac:picMkLst>
        </pc:picChg>
        <pc:cxnChg chg="mod">
          <ac:chgData name="Parker Kemp" userId="15d96ee4-604a-4739-8889-a6a7ccae85b7" providerId="ADAL" clId="{DDDDE5BB-B341-44A1-B748-EB7DF1E09D72}" dt="2020-04-17T02:11:33.215" v="5238" actId="14100"/>
          <ac:cxnSpMkLst>
            <pc:docMk/>
            <pc:sldMk cId="1698647466" sldId="262"/>
            <ac:cxnSpMk id="12" creationId="{E5338A8B-C8F9-416B-9A01-E4F00B67B83B}"/>
          </ac:cxnSpMkLst>
        </pc:cxnChg>
        <pc:cxnChg chg="mod">
          <ac:chgData name="Parker Kemp" userId="15d96ee4-604a-4739-8889-a6a7ccae85b7" providerId="ADAL" clId="{DDDDE5BB-B341-44A1-B748-EB7DF1E09D72}" dt="2020-04-18T01:36:15.145" v="8823" actId="14100"/>
          <ac:cxnSpMkLst>
            <pc:docMk/>
            <pc:sldMk cId="1698647466" sldId="262"/>
            <ac:cxnSpMk id="14" creationId="{21535315-9DC2-478B-B45D-3D08C2AB6620}"/>
          </ac:cxnSpMkLst>
        </pc:cxnChg>
        <pc:cxnChg chg="mod">
          <ac:chgData name="Parker Kemp" userId="15d96ee4-604a-4739-8889-a6a7ccae85b7" providerId="ADAL" clId="{DDDDE5BB-B341-44A1-B748-EB7DF1E09D72}" dt="2020-04-18T01:36:24.857" v="8826" actId="14100"/>
          <ac:cxnSpMkLst>
            <pc:docMk/>
            <pc:sldMk cId="1698647466" sldId="262"/>
            <ac:cxnSpMk id="18" creationId="{6DE04151-245E-403B-B0F5-47C69EED1597}"/>
          </ac:cxnSpMkLst>
        </pc:cxnChg>
        <pc:cxnChg chg="mod">
          <ac:chgData name="Parker Kemp" userId="15d96ee4-604a-4739-8889-a6a7ccae85b7" providerId="ADAL" clId="{DDDDE5BB-B341-44A1-B748-EB7DF1E09D72}" dt="2020-04-17T02:11:25.946" v="5236" actId="14100"/>
          <ac:cxnSpMkLst>
            <pc:docMk/>
            <pc:sldMk cId="1698647466" sldId="262"/>
            <ac:cxnSpMk id="21" creationId="{747A49D9-9892-4B5F-96AA-F7EFD0E46838}"/>
          </ac:cxnSpMkLst>
        </pc:cxnChg>
      </pc:sldChg>
      <pc:sldChg chg="modSp ord">
        <pc:chgData name="Parker Kemp" userId="15d96ee4-604a-4739-8889-a6a7ccae85b7" providerId="ADAL" clId="{DDDDE5BB-B341-44A1-B748-EB7DF1E09D72}" dt="2020-04-18T15:17:47.021" v="9008" actId="27636"/>
        <pc:sldMkLst>
          <pc:docMk/>
          <pc:sldMk cId="3477106398" sldId="263"/>
        </pc:sldMkLst>
        <pc:spChg chg="mod">
          <ac:chgData name="Parker Kemp" userId="15d96ee4-604a-4739-8889-a6a7ccae85b7" providerId="ADAL" clId="{DDDDE5BB-B341-44A1-B748-EB7DF1E09D72}" dt="2020-04-17T20:21:44.769" v="8699" actId="1076"/>
          <ac:spMkLst>
            <pc:docMk/>
            <pc:sldMk cId="3477106398" sldId="263"/>
            <ac:spMk id="2" creationId="{05CD0426-B19C-4606-A9F4-82152B95F7FC}"/>
          </ac:spMkLst>
        </pc:spChg>
        <pc:spChg chg="mod">
          <ac:chgData name="Parker Kemp" userId="15d96ee4-604a-4739-8889-a6a7ccae85b7" providerId="ADAL" clId="{DDDDE5BB-B341-44A1-B748-EB7DF1E09D72}" dt="2020-04-18T15:17:47.021" v="9008" actId="27636"/>
          <ac:spMkLst>
            <pc:docMk/>
            <pc:sldMk cId="3477106398" sldId="263"/>
            <ac:spMk id="3" creationId="{C371B193-61EF-4DFD-9DD2-E9F442BDBB86}"/>
          </ac:spMkLst>
        </pc:spChg>
      </pc:sldChg>
      <pc:sldChg chg="del modTransition">
        <pc:chgData name="Parker Kemp" userId="15d96ee4-604a-4739-8889-a6a7ccae85b7" providerId="ADAL" clId="{DDDDE5BB-B341-44A1-B748-EB7DF1E09D72}" dt="2020-04-14T20:08:32.066" v="3906" actId="2696"/>
        <pc:sldMkLst>
          <pc:docMk/>
          <pc:sldMk cId="824225159" sldId="264"/>
        </pc:sldMkLst>
      </pc:sldChg>
      <pc:sldChg chg="modSp ord">
        <pc:chgData name="Parker Kemp" userId="15d96ee4-604a-4739-8889-a6a7ccae85b7" providerId="ADAL" clId="{DDDDE5BB-B341-44A1-B748-EB7DF1E09D72}" dt="2020-04-18T15:19:08.653" v="9066" actId="20577"/>
        <pc:sldMkLst>
          <pc:docMk/>
          <pc:sldMk cId="1153653127" sldId="265"/>
        </pc:sldMkLst>
        <pc:spChg chg="mod">
          <ac:chgData name="Parker Kemp" userId="15d96ee4-604a-4739-8889-a6a7ccae85b7" providerId="ADAL" clId="{DDDDE5BB-B341-44A1-B748-EB7DF1E09D72}" dt="2020-04-16T20:13:25.705" v="5002" actId="20577"/>
          <ac:spMkLst>
            <pc:docMk/>
            <pc:sldMk cId="1153653127" sldId="265"/>
            <ac:spMk id="2" creationId="{D9A7B07D-CF79-400B-A760-E0D7867274FA}"/>
          </ac:spMkLst>
        </pc:spChg>
        <pc:spChg chg="mod">
          <ac:chgData name="Parker Kemp" userId="15d96ee4-604a-4739-8889-a6a7ccae85b7" providerId="ADAL" clId="{DDDDE5BB-B341-44A1-B748-EB7DF1E09D72}" dt="2020-04-18T15:19:08.653" v="9066" actId="20577"/>
          <ac:spMkLst>
            <pc:docMk/>
            <pc:sldMk cId="1153653127" sldId="265"/>
            <ac:spMk id="3" creationId="{78E7FB26-620C-4CAD-97CD-4E665E950726}"/>
          </ac:spMkLst>
        </pc:spChg>
      </pc:sldChg>
      <pc:sldChg chg="modSp add del modTransition">
        <pc:chgData name="Parker Kemp" userId="15d96ee4-604a-4739-8889-a6a7ccae85b7" providerId="ADAL" clId="{DDDDE5BB-B341-44A1-B748-EB7DF1E09D72}" dt="2020-04-17T19:41:31.257" v="7539" actId="2696"/>
        <pc:sldMkLst>
          <pc:docMk/>
          <pc:sldMk cId="2009528830" sldId="266"/>
        </pc:sldMkLst>
        <pc:spChg chg="mod">
          <ac:chgData name="Parker Kemp" userId="15d96ee4-604a-4739-8889-a6a7ccae85b7" providerId="ADAL" clId="{DDDDE5BB-B341-44A1-B748-EB7DF1E09D72}" dt="2020-04-14T19:44:26.146" v="3547" actId="20577"/>
          <ac:spMkLst>
            <pc:docMk/>
            <pc:sldMk cId="2009528830" sldId="266"/>
            <ac:spMk id="2" creationId="{412B4C85-BBA0-4DF3-9240-9C2CF7C568A0}"/>
          </ac:spMkLst>
        </pc:spChg>
        <pc:spChg chg="mod">
          <ac:chgData name="Parker Kemp" userId="15d96ee4-604a-4739-8889-a6a7ccae85b7" providerId="ADAL" clId="{DDDDE5BB-B341-44A1-B748-EB7DF1E09D72}" dt="2020-04-17T02:10:08.866" v="5206" actId="27636"/>
          <ac:spMkLst>
            <pc:docMk/>
            <pc:sldMk cId="2009528830" sldId="266"/>
            <ac:spMk id="3" creationId="{CEBFE98C-BA47-422E-99F4-3A3150BC6547}"/>
          </ac:spMkLst>
        </pc:spChg>
      </pc:sldChg>
      <pc:sldChg chg="addSp delSp modSp add del modTransition">
        <pc:chgData name="Parker Kemp" userId="15d96ee4-604a-4739-8889-a6a7ccae85b7" providerId="ADAL" clId="{DDDDE5BB-B341-44A1-B748-EB7DF1E09D72}" dt="2020-04-17T18:10:51.291" v="7465" actId="2696"/>
        <pc:sldMkLst>
          <pc:docMk/>
          <pc:sldMk cId="2706314615" sldId="267"/>
        </pc:sldMkLst>
        <pc:spChg chg="mod">
          <ac:chgData name="Parker Kemp" userId="15d96ee4-604a-4739-8889-a6a7ccae85b7" providerId="ADAL" clId="{DDDDE5BB-B341-44A1-B748-EB7DF1E09D72}" dt="2020-04-17T02:22:42.036" v="5706" actId="1076"/>
          <ac:spMkLst>
            <pc:docMk/>
            <pc:sldMk cId="2706314615" sldId="267"/>
            <ac:spMk id="2" creationId="{24A18F9B-F8E3-48C3-AFEA-F71ED5A5B8AA}"/>
          </ac:spMkLst>
        </pc:spChg>
        <pc:spChg chg="add del mod">
          <ac:chgData name="Parker Kemp" userId="15d96ee4-604a-4739-8889-a6a7ccae85b7" providerId="ADAL" clId="{DDDDE5BB-B341-44A1-B748-EB7DF1E09D72}" dt="2020-04-17T02:18:43.505" v="5632" actId="21"/>
          <ac:spMkLst>
            <pc:docMk/>
            <pc:sldMk cId="2706314615" sldId="267"/>
            <ac:spMk id="3" creationId="{2B57A950-A11F-4858-942B-4484B2BD11FD}"/>
          </ac:spMkLst>
        </pc:spChg>
        <pc:spChg chg="add mod">
          <ac:chgData name="Parker Kemp" userId="15d96ee4-604a-4739-8889-a6a7ccae85b7" providerId="ADAL" clId="{DDDDE5BB-B341-44A1-B748-EB7DF1E09D72}" dt="2020-04-17T02:22:32.202" v="5705" actId="20577"/>
          <ac:spMkLst>
            <pc:docMk/>
            <pc:sldMk cId="2706314615" sldId="267"/>
            <ac:spMk id="8" creationId="{A0543807-2463-462A-90E2-27334792BBCF}"/>
          </ac:spMkLst>
        </pc:spChg>
        <pc:spChg chg="add del mod">
          <ac:chgData name="Parker Kemp" userId="15d96ee4-604a-4739-8889-a6a7ccae85b7" providerId="ADAL" clId="{DDDDE5BB-B341-44A1-B748-EB7DF1E09D72}" dt="2020-04-17T02:18:30.767" v="5628" actId="21"/>
          <ac:spMkLst>
            <pc:docMk/>
            <pc:sldMk cId="2706314615" sldId="267"/>
            <ac:spMk id="10" creationId="{B8EE56EB-AECC-48C7-BB88-58E97D3A15A4}"/>
          </ac:spMkLst>
        </pc:spChg>
        <pc:spChg chg="add del mod">
          <ac:chgData name="Parker Kemp" userId="15d96ee4-604a-4739-8889-a6a7ccae85b7" providerId="ADAL" clId="{DDDDE5BB-B341-44A1-B748-EB7DF1E09D72}" dt="2020-04-17T02:18:30.338" v="5627" actId="767"/>
          <ac:spMkLst>
            <pc:docMk/>
            <pc:sldMk cId="2706314615" sldId="267"/>
            <ac:spMk id="11" creationId="{EE5DFFCF-C999-43FC-9E87-010B5A08D8EA}"/>
          </ac:spMkLst>
        </pc:spChg>
        <pc:spChg chg="add del mod">
          <ac:chgData name="Parker Kemp" userId="15d96ee4-604a-4739-8889-a6a7ccae85b7" providerId="ADAL" clId="{DDDDE5BB-B341-44A1-B748-EB7DF1E09D72}" dt="2020-04-17T02:18:28.811" v="5624" actId="767"/>
          <ac:spMkLst>
            <pc:docMk/>
            <pc:sldMk cId="2706314615" sldId="267"/>
            <ac:spMk id="12" creationId="{EC964E3E-7C3E-4FED-8382-06513CFAEA96}"/>
          </ac:spMkLst>
        </pc:spChg>
        <pc:spChg chg="add del">
          <ac:chgData name="Parker Kemp" userId="15d96ee4-604a-4739-8889-a6a7ccae85b7" providerId="ADAL" clId="{DDDDE5BB-B341-44A1-B748-EB7DF1E09D72}" dt="2020-04-17T02:18:28.397" v="5623"/>
          <ac:spMkLst>
            <pc:docMk/>
            <pc:sldMk cId="2706314615" sldId="267"/>
            <ac:spMk id="13" creationId="{BF9208B9-827C-4A46-9CA6-E452609BD0D2}"/>
          </ac:spMkLst>
        </pc:spChg>
        <pc:spChg chg="add mod">
          <ac:chgData name="Parker Kemp" userId="15d96ee4-604a-4739-8889-a6a7ccae85b7" providerId="ADAL" clId="{DDDDE5BB-B341-44A1-B748-EB7DF1E09D72}" dt="2020-04-17T03:12:36.693" v="5821" actId="14100"/>
          <ac:spMkLst>
            <pc:docMk/>
            <pc:sldMk cId="2706314615" sldId="267"/>
            <ac:spMk id="14" creationId="{E0721FB0-B28B-4012-A201-AB8876D4B772}"/>
          </ac:spMkLst>
        </pc:spChg>
        <pc:spChg chg="add del mod">
          <ac:chgData name="Parker Kemp" userId="15d96ee4-604a-4739-8889-a6a7ccae85b7" providerId="ADAL" clId="{DDDDE5BB-B341-44A1-B748-EB7DF1E09D72}" dt="2020-04-17T02:18:47.346" v="5633" actId="21"/>
          <ac:spMkLst>
            <pc:docMk/>
            <pc:sldMk cId="2706314615" sldId="267"/>
            <ac:spMk id="16" creationId="{D124787F-E679-43BA-B8F1-C26E4743F0BC}"/>
          </ac:spMkLst>
        </pc:spChg>
        <pc:picChg chg="add mod">
          <ac:chgData name="Parker Kemp" userId="15d96ee4-604a-4739-8889-a6a7ccae85b7" providerId="ADAL" clId="{DDDDE5BB-B341-44A1-B748-EB7DF1E09D72}" dt="2020-04-17T02:19:45.291" v="5655" actId="1076"/>
          <ac:picMkLst>
            <pc:docMk/>
            <pc:sldMk cId="2706314615" sldId="267"/>
            <ac:picMk id="5" creationId="{12C62F77-C26B-4B86-AA13-A8FDC15BB2E7}"/>
          </ac:picMkLst>
        </pc:picChg>
        <pc:picChg chg="add mod">
          <ac:chgData name="Parker Kemp" userId="15d96ee4-604a-4739-8889-a6a7ccae85b7" providerId="ADAL" clId="{DDDDE5BB-B341-44A1-B748-EB7DF1E09D72}" dt="2020-04-17T02:21:04.549" v="5671" actId="1076"/>
          <ac:picMkLst>
            <pc:docMk/>
            <pc:sldMk cId="2706314615" sldId="267"/>
            <ac:picMk id="7" creationId="{27AD0B69-E26D-4AF0-A8D2-25EA3BE597A4}"/>
          </ac:picMkLst>
        </pc:picChg>
        <pc:picChg chg="add mod">
          <ac:chgData name="Parker Kemp" userId="15d96ee4-604a-4739-8889-a6a7ccae85b7" providerId="ADAL" clId="{DDDDE5BB-B341-44A1-B748-EB7DF1E09D72}" dt="2020-04-17T02:20:33.048" v="5667" actId="1076"/>
          <ac:picMkLst>
            <pc:docMk/>
            <pc:sldMk cId="2706314615" sldId="267"/>
            <ac:picMk id="18" creationId="{255EF60A-A8A7-4BF4-B8AD-8B1C9BF12406}"/>
          </ac:picMkLst>
        </pc:picChg>
        <pc:picChg chg="add mod">
          <ac:chgData name="Parker Kemp" userId="15d96ee4-604a-4739-8889-a6a7ccae85b7" providerId="ADAL" clId="{DDDDE5BB-B341-44A1-B748-EB7DF1E09D72}" dt="2020-04-17T02:21:02.415" v="5670" actId="1076"/>
          <ac:picMkLst>
            <pc:docMk/>
            <pc:sldMk cId="2706314615" sldId="267"/>
            <ac:picMk id="20" creationId="{E4E3E13B-0992-4D60-9B32-47183353B876}"/>
          </ac:picMkLst>
        </pc:picChg>
        <pc:picChg chg="add mod">
          <ac:chgData name="Parker Kemp" userId="15d96ee4-604a-4739-8889-a6a7ccae85b7" providerId="ADAL" clId="{DDDDE5BB-B341-44A1-B748-EB7DF1E09D72}" dt="2020-04-17T02:21:29.024" v="5676" actId="1076"/>
          <ac:picMkLst>
            <pc:docMk/>
            <pc:sldMk cId="2706314615" sldId="267"/>
            <ac:picMk id="22" creationId="{70961126-6414-4002-9344-7A60053C233D}"/>
          </ac:picMkLst>
        </pc:picChg>
        <pc:picChg chg="add del mod">
          <ac:chgData name="Parker Kemp" userId="15d96ee4-604a-4739-8889-a6a7ccae85b7" providerId="ADAL" clId="{DDDDE5BB-B341-44A1-B748-EB7DF1E09D72}" dt="2020-04-17T02:21:47.312" v="5678" actId="478"/>
          <ac:picMkLst>
            <pc:docMk/>
            <pc:sldMk cId="2706314615" sldId="267"/>
            <ac:picMk id="24" creationId="{712EC75C-8032-4FD1-97B6-D24935B4511F}"/>
          </ac:picMkLst>
        </pc:picChg>
        <pc:picChg chg="add mod">
          <ac:chgData name="Parker Kemp" userId="15d96ee4-604a-4739-8889-a6a7ccae85b7" providerId="ADAL" clId="{DDDDE5BB-B341-44A1-B748-EB7DF1E09D72}" dt="2020-04-17T02:22:02.898" v="5681" actId="1076"/>
          <ac:picMkLst>
            <pc:docMk/>
            <pc:sldMk cId="2706314615" sldId="267"/>
            <ac:picMk id="26" creationId="{A92E87FF-5097-4C76-9BBE-DB1F58F65915}"/>
          </ac:picMkLst>
        </pc:picChg>
      </pc:sldChg>
      <pc:sldChg chg="modSp add del">
        <pc:chgData name="Parker Kemp" userId="15d96ee4-604a-4739-8889-a6a7ccae85b7" providerId="ADAL" clId="{DDDDE5BB-B341-44A1-B748-EB7DF1E09D72}" dt="2020-04-16T20:13:15.195" v="4992" actId="2696"/>
        <pc:sldMkLst>
          <pc:docMk/>
          <pc:sldMk cId="959872998" sldId="268"/>
        </pc:sldMkLst>
        <pc:spChg chg="mod">
          <ac:chgData name="Parker Kemp" userId="15d96ee4-604a-4739-8889-a6a7ccae85b7" providerId="ADAL" clId="{DDDDE5BB-B341-44A1-B748-EB7DF1E09D72}" dt="2020-04-15T22:17:39.460" v="4497" actId="20577"/>
          <ac:spMkLst>
            <pc:docMk/>
            <pc:sldMk cId="959872998" sldId="268"/>
            <ac:spMk id="2" creationId="{5AC7E5BF-2C78-4399-9DF7-3D540AE5CA40}"/>
          </ac:spMkLst>
        </pc:spChg>
        <pc:spChg chg="mod">
          <ac:chgData name="Parker Kemp" userId="15d96ee4-604a-4739-8889-a6a7ccae85b7" providerId="ADAL" clId="{DDDDE5BB-B341-44A1-B748-EB7DF1E09D72}" dt="2020-04-15T22:19:08.775" v="4783"/>
          <ac:spMkLst>
            <pc:docMk/>
            <pc:sldMk cId="959872998" sldId="268"/>
            <ac:spMk id="3" creationId="{BC903FA4-EACD-4707-8459-8614F055E713}"/>
          </ac:spMkLst>
        </pc:spChg>
      </pc:sldChg>
      <pc:sldChg chg="addSp delSp modSp add ord">
        <pc:chgData name="Parker Kemp" userId="15d96ee4-604a-4739-8889-a6a7ccae85b7" providerId="ADAL" clId="{DDDDE5BB-B341-44A1-B748-EB7DF1E09D72}" dt="2020-04-18T16:05:54.059" v="9179" actId="1076"/>
        <pc:sldMkLst>
          <pc:docMk/>
          <pc:sldMk cId="1987543901" sldId="269"/>
        </pc:sldMkLst>
        <pc:spChg chg="mod">
          <ac:chgData name="Parker Kemp" userId="15d96ee4-604a-4739-8889-a6a7ccae85b7" providerId="ADAL" clId="{DDDDE5BB-B341-44A1-B748-EB7DF1E09D72}" dt="2020-04-18T01:50:44.695" v="8855" actId="1076"/>
          <ac:spMkLst>
            <pc:docMk/>
            <pc:sldMk cId="1987543901" sldId="269"/>
            <ac:spMk id="2" creationId="{B54353FF-83E6-4AF1-B10F-C68CEEEBDA1B}"/>
          </ac:spMkLst>
        </pc:spChg>
        <pc:spChg chg="del">
          <ac:chgData name="Parker Kemp" userId="15d96ee4-604a-4739-8889-a6a7ccae85b7" providerId="ADAL" clId="{DDDDE5BB-B341-44A1-B748-EB7DF1E09D72}" dt="2020-04-17T19:31:13.692" v="7468"/>
          <ac:spMkLst>
            <pc:docMk/>
            <pc:sldMk cId="1987543901" sldId="269"/>
            <ac:spMk id="3" creationId="{DB0525D0-7883-4EAF-855E-9B736F021D8A}"/>
          </ac:spMkLst>
        </pc:spChg>
        <pc:spChg chg="add del mod">
          <ac:chgData name="Parker Kemp" userId="15d96ee4-604a-4739-8889-a6a7ccae85b7" providerId="ADAL" clId="{DDDDE5BB-B341-44A1-B748-EB7DF1E09D72}" dt="2020-04-17T19:31:45.066" v="7472"/>
          <ac:spMkLst>
            <pc:docMk/>
            <pc:sldMk cId="1987543901" sldId="269"/>
            <ac:spMk id="6" creationId="{D2D7A48A-FF02-4242-82C9-672B8F031CE4}"/>
          </ac:spMkLst>
        </pc:spChg>
        <pc:spChg chg="add del mod">
          <ac:chgData name="Parker Kemp" userId="15d96ee4-604a-4739-8889-a6a7ccae85b7" providerId="ADAL" clId="{DDDDE5BB-B341-44A1-B748-EB7DF1E09D72}" dt="2020-04-18T15:55:31.387" v="9110" actId="21"/>
          <ac:spMkLst>
            <pc:docMk/>
            <pc:sldMk cId="1987543901" sldId="269"/>
            <ac:spMk id="16" creationId="{5526C94A-8EB1-431C-8352-5B3A05758F1F}"/>
          </ac:spMkLst>
        </pc:spChg>
        <pc:picChg chg="add del mod">
          <ac:chgData name="Parker Kemp" userId="15d96ee4-604a-4739-8889-a6a7ccae85b7" providerId="ADAL" clId="{DDDDE5BB-B341-44A1-B748-EB7DF1E09D72}" dt="2020-04-18T15:57:44.973" v="9133" actId="21"/>
          <ac:picMkLst>
            <pc:docMk/>
            <pc:sldMk cId="1987543901" sldId="269"/>
            <ac:picMk id="3" creationId="{1CF7097A-E421-476D-AF95-3FC19F14AD23}"/>
          </ac:picMkLst>
        </pc:picChg>
        <pc:picChg chg="add del mod">
          <ac:chgData name="Parker Kemp" userId="15d96ee4-604a-4739-8889-a6a7ccae85b7" providerId="ADAL" clId="{DDDDE5BB-B341-44A1-B748-EB7DF1E09D72}" dt="2020-04-17T19:31:20.567" v="7471" actId="21"/>
          <ac:picMkLst>
            <pc:docMk/>
            <pc:sldMk cId="1987543901" sldId="269"/>
            <ac:picMk id="4" creationId="{C2FD0934-52B3-4A77-A0AD-16132A715FD5}"/>
          </ac:picMkLst>
        </pc:picChg>
        <pc:picChg chg="add del mod">
          <ac:chgData name="Parker Kemp" userId="15d96ee4-604a-4739-8889-a6a7ccae85b7" providerId="ADAL" clId="{DDDDE5BB-B341-44A1-B748-EB7DF1E09D72}" dt="2020-04-18T15:56:10.260" v="9117" actId="21"/>
          <ac:picMkLst>
            <pc:docMk/>
            <pc:sldMk cId="1987543901" sldId="269"/>
            <ac:picMk id="4" creationId="{DA56EF12-ED1D-48CC-B9C1-6844CDDC9813}"/>
          </ac:picMkLst>
        </pc:picChg>
        <pc:picChg chg="add mod">
          <ac:chgData name="Parker Kemp" userId="15d96ee4-604a-4739-8889-a6a7ccae85b7" providerId="ADAL" clId="{DDDDE5BB-B341-44A1-B748-EB7DF1E09D72}" dt="2020-04-18T15:17:24.095" v="9004" actId="14100"/>
          <ac:picMkLst>
            <pc:docMk/>
            <pc:sldMk cId="1987543901" sldId="269"/>
            <ac:picMk id="5" creationId="{CC3BFF13-A063-468B-8EA7-6188334D24D8}"/>
          </ac:picMkLst>
        </pc:picChg>
        <pc:picChg chg="add del mod">
          <ac:chgData name="Parker Kemp" userId="15d96ee4-604a-4739-8889-a6a7ccae85b7" providerId="ADAL" clId="{DDDDE5BB-B341-44A1-B748-EB7DF1E09D72}" dt="2020-04-18T15:56:05.962" v="9115" actId="21"/>
          <ac:picMkLst>
            <pc:docMk/>
            <pc:sldMk cId="1987543901" sldId="269"/>
            <ac:picMk id="6" creationId="{96C6433B-6E2F-4683-BD5A-BB9B81FDF4C0}"/>
          </ac:picMkLst>
        </pc:picChg>
        <pc:picChg chg="add del mod">
          <ac:chgData name="Parker Kemp" userId="15d96ee4-604a-4739-8889-a6a7ccae85b7" providerId="ADAL" clId="{DDDDE5BB-B341-44A1-B748-EB7DF1E09D72}" dt="2020-04-18T15:55:26.913" v="9109" actId="21"/>
          <ac:picMkLst>
            <pc:docMk/>
            <pc:sldMk cId="1987543901" sldId="269"/>
            <ac:picMk id="7" creationId="{36DB495B-C47C-4AF7-A7AC-F206DD335064}"/>
          </ac:picMkLst>
        </pc:picChg>
        <pc:picChg chg="add del mod">
          <ac:chgData name="Parker Kemp" userId="15d96ee4-604a-4739-8889-a6a7ccae85b7" providerId="ADAL" clId="{DDDDE5BB-B341-44A1-B748-EB7DF1E09D72}" dt="2020-04-18T15:39:54.360" v="9092" actId="21"/>
          <ac:picMkLst>
            <pc:docMk/>
            <pc:sldMk cId="1987543901" sldId="269"/>
            <ac:picMk id="8" creationId="{834DA4B4-3499-4E39-888C-AA51F1B9A11F}"/>
          </ac:picMkLst>
        </pc:picChg>
        <pc:picChg chg="add del mod">
          <ac:chgData name="Parker Kemp" userId="15d96ee4-604a-4739-8889-a6a7ccae85b7" providerId="ADAL" clId="{DDDDE5BB-B341-44A1-B748-EB7DF1E09D72}" dt="2020-04-18T15:39:39.647" v="9087" actId="21"/>
          <ac:picMkLst>
            <pc:docMk/>
            <pc:sldMk cId="1987543901" sldId="269"/>
            <ac:picMk id="9" creationId="{E69005B0-73DA-44C9-A377-1D53C05C2077}"/>
          </ac:picMkLst>
        </pc:picChg>
        <pc:picChg chg="add del mod">
          <ac:chgData name="Parker Kemp" userId="15d96ee4-604a-4739-8889-a6a7ccae85b7" providerId="ADAL" clId="{DDDDE5BB-B341-44A1-B748-EB7DF1E09D72}" dt="2020-04-18T15:57:01.861" v="9124" actId="21"/>
          <ac:picMkLst>
            <pc:docMk/>
            <pc:sldMk cId="1987543901" sldId="269"/>
            <ac:picMk id="10" creationId="{A844E874-2BC8-4A98-A036-FAC23ECE4B78}"/>
          </ac:picMkLst>
        </pc:picChg>
        <pc:picChg chg="add del mod">
          <ac:chgData name="Parker Kemp" userId="15d96ee4-604a-4739-8889-a6a7ccae85b7" providerId="ADAL" clId="{DDDDE5BB-B341-44A1-B748-EB7DF1E09D72}" dt="2020-04-18T15:57:48.154" v="9134" actId="21"/>
          <ac:picMkLst>
            <pc:docMk/>
            <pc:sldMk cId="1987543901" sldId="269"/>
            <ac:picMk id="11" creationId="{933E6C1C-7A7C-4C8D-90EB-415ABD2B781E}"/>
          </ac:picMkLst>
        </pc:picChg>
        <pc:picChg chg="add del mod">
          <ac:chgData name="Parker Kemp" userId="15d96ee4-604a-4739-8889-a6a7ccae85b7" providerId="ADAL" clId="{DDDDE5BB-B341-44A1-B748-EB7DF1E09D72}" dt="2020-04-18T16:04:05.312" v="9161" actId="21"/>
          <ac:picMkLst>
            <pc:docMk/>
            <pc:sldMk cId="1987543901" sldId="269"/>
            <ac:picMk id="12" creationId="{4F72D0F2-3CE5-4C7C-9CC0-E5B5CBF5AF88}"/>
          </ac:picMkLst>
        </pc:picChg>
        <pc:picChg chg="add mod">
          <ac:chgData name="Parker Kemp" userId="15d96ee4-604a-4739-8889-a6a7ccae85b7" providerId="ADAL" clId="{DDDDE5BB-B341-44A1-B748-EB7DF1E09D72}" dt="2020-04-17T19:35:16.947" v="7506" actId="207"/>
          <ac:picMkLst>
            <pc:docMk/>
            <pc:sldMk cId="1987543901" sldId="269"/>
            <ac:picMk id="13" creationId="{234A2FDF-AC05-48B3-9B93-48D43FF4C3DE}"/>
          </ac:picMkLst>
        </pc:picChg>
        <pc:picChg chg="add mod">
          <ac:chgData name="Parker Kemp" userId="15d96ee4-604a-4739-8889-a6a7ccae85b7" providerId="ADAL" clId="{DDDDE5BB-B341-44A1-B748-EB7DF1E09D72}" dt="2020-04-17T19:35:53.169" v="7515" actId="207"/>
          <ac:picMkLst>
            <pc:docMk/>
            <pc:sldMk cId="1987543901" sldId="269"/>
            <ac:picMk id="15" creationId="{95C45BDB-4CA7-4C1F-8F10-2C41DD1FC06B}"/>
          </ac:picMkLst>
        </pc:picChg>
        <pc:picChg chg="add mod">
          <ac:chgData name="Parker Kemp" userId="15d96ee4-604a-4739-8889-a6a7ccae85b7" providerId="ADAL" clId="{DDDDE5BB-B341-44A1-B748-EB7DF1E09D72}" dt="2020-04-17T19:36:13.158" v="7520" actId="1076"/>
          <ac:picMkLst>
            <pc:docMk/>
            <pc:sldMk cId="1987543901" sldId="269"/>
            <ac:picMk id="17" creationId="{FD1294EF-6D73-4CCA-B9F5-5F956E942511}"/>
          </ac:picMkLst>
        </pc:picChg>
        <pc:picChg chg="add del mod">
          <ac:chgData name="Parker Kemp" userId="15d96ee4-604a-4739-8889-a6a7ccae85b7" providerId="ADAL" clId="{DDDDE5BB-B341-44A1-B748-EB7DF1E09D72}" dt="2020-04-18T16:04:31.610" v="9165" actId="21"/>
          <ac:picMkLst>
            <pc:docMk/>
            <pc:sldMk cId="1987543901" sldId="269"/>
            <ac:picMk id="18" creationId="{75355878-CC38-4D8D-83ED-EAD96BAEA508}"/>
          </ac:picMkLst>
        </pc:picChg>
        <pc:picChg chg="add del mod">
          <ac:chgData name="Parker Kemp" userId="15d96ee4-604a-4739-8889-a6a7ccae85b7" providerId="ADAL" clId="{DDDDE5BB-B341-44A1-B748-EB7DF1E09D72}" dt="2020-04-18T16:04:51.998" v="9169" actId="21"/>
          <ac:picMkLst>
            <pc:docMk/>
            <pc:sldMk cId="1987543901" sldId="269"/>
            <ac:picMk id="19" creationId="{654955EA-5C7A-4DE4-A409-AF0084DEBC8F}"/>
          </ac:picMkLst>
        </pc:picChg>
        <pc:picChg chg="add del mod">
          <ac:chgData name="Parker Kemp" userId="15d96ee4-604a-4739-8889-a6a7ccae85b7" providerId="ADAL" clId="{DDDDE5BB-B341-44A1-B748-EB7DF1E09D72}" dt="2020-04-17T19:37:06.415" v="7529" actId="21"/>
          <ac:picMkLst>
            <pc:docMk/>
            <pc:sldMk cId="1987543901" sldId="269"/>
            <ac:picMk id="19" creationId="{894ED1FF-7EBD-4A5B-B56C-D10533077BD9}"/>
          </ac:picMkLst>
        </pc:picChg>
        <pc:picChg chg="add del mod">
          <ac:chgData name="Parker Kemp" userId="15d96ee4-604a-4739-8889-a6a7ccae85b7" providerId="ADAL" clId="{DDDDE5BB-B341-44A1-B748-EB7DF1E09D72}" dt="2020-04-18T16:05:25.632" v="9174" actId="21"/>
          <ac:picMkLst>
            <pc:docMk/>
            <pc:sldMk cId="1987543901" sldId="269"/>
            <ac:picMk id="20" creationId="{DAFAC2E6-38D6-4927-BE53-FEE2F817B333}"/>
          </ac:picMkLst>
        </pc:picChg>
        <pc:picChg chg="add del mod">
          <ac:chgData name="Parker Kemp" userId="15d96ee4-604a-4739-8889-a6a7ccae85b7" providerId="ADAL" clId="{DDDDE5BB-B341-44A1-B748-EB7DF1E09D72}" dt="2020-04-18T16:05:49.607" v="9178" actId="21"/>
          <ac:picMkLst>
            <pc:docMk/>
            <pc:sldMk cId="1987543901" sldId="269"/>
            <ac:picMk id="21" creationId="{62AD0ACB-7F9F-4957-9297-3D60FAC2B43A}"/>
          </ac:picMkLst>
        </pc:picChg>
        <pc:picChg chg="add del mod">
          <ac:chgData name="Parker Kemp" userId="15d96ee4-604a-4739-8889-a6a7ccae85b7" providerId="ADAL" clId="{DDDDE5BB-B341-44A1-B748-EB7DF1E09D72}" dt="2020-04-17T19:37:06.415" v="7529" actId="21"/>
          <ac:picMkLst>
            <pc:docMk/>
            <pc:sldMk cId="1987543901" sldId="269"/>
            <ac:picMk id="21" creationId="{A3CB8C27-B35C-423C-8AFA-F0DC4B8A09C9}"/>
          </ac:picMkLst>
        </pc:picChg>
        <pc:picChg chg="add mod">
          <ac:chgData name="Parker Kemp" userId="15d96ee4-604a-4739-8889-a6a7ccae85b7" providerId="ADAL" clId="{DDDDE5BB-B341-44A1-B748-EB7DF1E09D72}" dt="2020-04-18T16:04:08.816" v="9162" actId="1076"/>
          <ac:picMkLst>
            <pc:docMk/>
            <pc:sldMk cId="1987543901" sldId="269"/>
            <ac:picMk id="22" creationId="{BA2318CE-0AA2-40B5-9557-6AD64396EE37}"/>
          </ac:picMkLst>
        </pc:picChg>
        <pc:picChg chg="add del mod">
          <ac:chgData name="Parker Kemp" userId="15d96ee4-604a-4739-8889-a6a7ccae85b7" providerId="ADAL" clId="{DDDDE5BB-B341-44A1-B748-EB7DF1E09D72}" dt="2020-04-18T15:16:52.710" v="8997" actId="21"/>
          <ac:picMkLst>
            <pc:docMk/>
            <pc:sldMk cId="1987543901" sldId="269"/>
            <ac:picMk id="23" creationId="{65AB73E4-1DBB-44C0-A686-F6E0408C0CDD}"/>
          </ac:picMkLst>
        </pc:picChg>
        <pc:picChg chg="add mod">
          <ac:chgData name="Parker Kemp" userId="15d96ee4-604a-4739-8889-a6a7ccae85b7" providerId="ADAL" clId="{DDDDE5BB-B341-44A1-B748-EB7DF1E09D72}" dt="2020-04-18T16:04:34.227" v="9166" actId="1076"/>
          <ac:picMkLst>
            <pc:docMk/>
            <pc:sldMk cId="1987543901" sldId="269"/>
            <ac:picMk id="23" creationId="{D3F9ED3E-BAF2-4BB7-AF27-41830ADA43B1}"/>
          </ac:picMkLst>
        </pc:picChg>
        <pc:picChg chg="add mod">
          <ac:chgData name="Parker Kemp" userId="15d96ee4-604a-4739-8889-a6a7ccae85b7" providerId="ADAL" clId="{DDDDE5BB-B341-44A1-B748-EB7DF1E09D72}" dt="2020-04-18T16:04:55.448" v="9170" actId="1076"/>
          <ac:picMkLst>
            <pc:docMk/>
            <pc:sldMk cId="1987543901" sldId="269"/>
            <ac:picMk id="24" creationId="{C39F6634-EE28-431C-8E17-E25B17D684D6}"/>
          </ac:picMkLst>
        </pc:picChg>
        <pc:picChg chg="add mod">
          <ac:chgData name="Parker Kemp" userId="15d96ee4-604a-4739-8889-a6a7ccae85b7" providerId="ADAL" clId="{DDDDE5BB-B341-44A1-B748-EB7DF1E09D72}" dt="2020-04-18T15:58:12.768" v="9139" actId="1076"/>
          <ac:picMkLst>
            <pc:docMk/>
            <pc:sldMk cId="1987543901" sldId="269"/>
            <ac:picMk id="25" creationId="{C881C4A3-57F9-4E89-8312-01F9C136864B}"/>
          </ac:picMkLst>
        </pc:picChg>
        <pc:picChg chg="add mod">
          <ac:chgData name="Parker Kemp" userId="15d96ee4-604a-4739-8889-a6a7ccae85b7" providerId="ADAL" clId="{DDDDE5BB-B341-44A1-B748-EB7DF1E09D72}" dt="2020-04-18T16:05:30.174" v="9175" actId="1076"/>
          <ac:picMkLst>
            <pc:docMk/>
            <pc:sldMk cId="1987543901" sldId="269"/>
            <ac:picMk id="26" creationId="{27CFA6E7-A040-48F5-9D29-85E6F7FEEB5A}"/>
          </ac:picMkLst>
        </pc:picChg>
        <pc:picChg chg="add mod">
          <ac:chgData name="Parker Kemp" userId="15d96ee4-604a-4739-8889-a6a7ccae85b7" providerId="ADAL" clId="{DDDDE5BB-B341-44A1-B748-EB7DF1E09D72}" dt="2020-04-18T16:05:54.059" v="9179" actId="1076"/>
          <ac:picMkLst>
            <pc:docMk/>
            <pc:sldMk cId="1987543901" sldId="269"/>
            <ac:picMk id="27" creationId="{4B2B1FA6-1FCE-4BEE-A935-B44F1D224534}"/>
          </ac:picMkLst>
        </pc:picChg>
      </pc:sldChg>
      <pc:sldChg chg="addSp delSp modSp add ord">
        <pc:chgData name="Parker Kemp" userId="15d96ee4-604a-4739-8889-a6a7ccae85b7" providerId="ADAL" clId="{DDDDE5BB-B341-44A1-B748-EB7DF1E09D72}" dt="2020-04-17T20:25:09.031" v="8701"/>
        <pc:sldMkLst>
          <pc:docMk/>
          <pc:sldMk cId="1824815290" sldId="270"/>
        </pc:sldMkLst>
        <pc:spChg chg="mod">
          <ac:chgData name="Parker Kemp" userId="15d96ee4-604a-4739-8889-a6a7ccae85b7" providerId="ADAL" clId="{DDDDE5BB-B341-44A1-B748-EB7DF1E09D72}" dt="2020-04-17T17:26:35.423" v="6658" actId="1076"/>
          <ac:spMkLst>
            <pc:docMk/>
            <pc:sldMk cId="1824815290" sldId="270"/>
            <ac:spMk id="2" creationId="{4E9BD2E4-2758-4CA0-96BB-56B5335B20D4}"/>
          </ac:spMkLst>
        </pc:spChg>
        <pc:spChg chg="del">
          <ac:chgData name="Parker Kemp" userId="15d96ee4-604a-4739-8889-a6a7ccae85b7" providerId="ADAL" clId="{DDDDE5BB-B341-44A1-B748-EB7DF1E09D72}" dt="2020-04-17T02:12:40.774" v="5297" actId="21"/>
          <ac:spMkLst>
            <pc:docMk/>
            <pc:sldMk cId="1824815290" sldId="270"/>
            <ac:spMk id="3" creationId="{39D71767-082C-4478-BEDD-D1ADD7599D76}"/>
          </ac:spMkLst>
        </pc:spChg>
        <pc:spChg chg="add mod">
          <ac:chgData name="Parker Kemp" userId="15d96ee4-604a-4739-8889-a6a7ccae85b7" providerId="ADAL" clId="{DDDDE5BB-B341-44A1-B748-EB7DF1E09D72}" dt="2020-04-17T02:12:44.126" v="5298" actId="1076"/>
          <ac:spMkLst>
            <pc:docMk/>
            <pc:sldMk cId="1824815290" sldId="270"/>
            <ac:spMk id="4" creationId="{DC83C91E-B3DB-4087-B508-6F2F06A3C00C}"/>
          </ac:spMkLst>
        </pc:spChg>
        <pc:spChg chg="add mod">
          <ac:chgData name="Parker Kemp" userId="15d96ee4-604a-4739-8889-a6a7ccae85b7" providerId="ADAL" clId="{DDDDE5BB-B341-44A1-B748-EB7DF1E09D72}" dt="2020-04-17T02:13:06.932" v="5343" actId="14100"/>
          <ac:spMkLst>
            <pc:docMk/>
            <pc:sldMk cId="1824815290" sldId="270"/>
            <ac:spMk id="5" creationId="{640EDBF8-D822-45DC-A39F-27A099271570}"/>
          </ac:spMkLst>
        </pc:spChg>
        <pc:spChg chg="add mod">
          <ac:chgData name="Parker Kemp" userId="15d96ee4-604a-4739-8889-a6a7ccae85b7" providerId="ADAL" clId="{DDDDE5BB-B341-44A1-B748-EB7DF1E09D72}" dt="2020-04-17T17:27:01.172" v="6677" actId="20577"/>
          <ac:spMkLst>
            <pc:docMk/>
            <pc:sldMk cId="1824815290" sldId="270"/>
            <ac:spMk id="6" creationId="{90D6F680-5CD6-4948-93C7-1A6A0244A7D1}"/>
          </ac:spMkLst>
        </pc:spChg>
        <pc:spChg chg="add mod">
          <ac:chgData name="Parker Kemp" userId="15d96ee4-604a-4739-8889-a6a7ccae85b7" providerId="ADAL" clId="{DDDDE5BB-B341-44A1-B748-EB7DF1E09D72}" dt="2020-04-17T17:26:49.492" v="6659" actId="14100"/>
          <ac:spMkLst>
            <pc:docMk/>
            <pc:sldMk cId="1824815290" sldId="270"/>
            <ac:spMk id="7" creationId="{AE5E7567-6AB2-41FB-9B6A-9D80833192DC}"/>
          </ac:spMkLst>
        </pc:spChg>
        <pc:spChg chg="add mod">
          <ac:chgData name="Parker Kemp" userId="15d96ee4-604a-4739-8889-a6a7ccae85b7" providerId="ADAL" clId="{DDDDE5BB-B341-44A1-B748-EB7DF1E09D72}" dt="2020-04-17T02:14:26.968" v="5531" actId="1076"/>
          <ac:spMkLst>
            <pc:docMk/>
            <pc:sldMk cId="1824815290" sldId="270"/>
            <ac:spMk id="8" creationId="{86D1D599-01F2-442A-AFAF-B6AB99B8EDC3}"/>
          </ac:spMkLst>
        </pc:spChg>
        <pc:cxnChg chg="add mod">
          <ac:chgData name="Parker Kemp" userId="15d96ee4-604a-4739-8889-a6a7ccae85b7" providerId="ADAL" clId="{DDDDE5BB-B341-44A1-B748-EB7DF1E09D72}" dt="2020-04-17T02:14:44.170" v="5534" actId="14100"/>
          <ac:cxnSpMkLst>
            <pc:docMk/>
            <pc:sldMk cId="1824815290" sldId="270"/>
            <ac:cxnSpMk id="10" creationId="{1636A77C-6EC6-4A88-BCFA-AA6B3316C6AF}"/>
          </ac:cxnSpMkLst>
        </pc:cxnChg>
        <pc:cxnChg chg="add mod">
          <ac:chgData name="Parker Kemp" userId="15d96ee4-604a-4739-8889-a6a7ccae85b7" providerId="ADAL" clId="{DDDDE5BB-B341-44A1-B748-EB7DF1E09D72}" dt="2020-04-17T17:26:49.492" v="6659" actId="14100"/>
          <ac:cxnSpMkLst>
            <pc:docMk/>
            <pc:sldMk cId="1824815290" sldId="270"/>
            <ac:cxnSpMk id="13" creationId="{49A939DE-4EE9-45E6-9F84-F0085EA5A991}"/>
          </ac:cxnSpMkLst>
        </pc:cxnChg>
        <pc:cxnChg chg="add mod">
          <ac:chgData name="Parker Kemp" userId="15d96ee4-604a-4739-8889-a6a7ccae85b7" providerId="ADAL" clId="{DDDDE5BB-B341-44A1-B748-EB7DF1E09D72}" dt="2020-04-17T02:15:24.595" v="5540" actId="14100"/>
          <ac:cxnSpMkLst>
            <pc:docMk/>
            <pc:sldMk cId="1824815290" sldId="270"/>
            <ac:cxnSpMk id="15" creationId="{DEE0570D-7BEF-40F0-9BD8-F461DF7E98B7}"/>
          </ac:cxnSpMkLst>
        </pc:cxnChg>
        <pc:cxnChg chg="add mod">
          <ac:chgData name="Parker Kemp" userId="15d96ee4-604a-4739-8889-a6a7ccae85b7" providerId="ADAL" clId="{DDDDE5BB-B341-44A1-B748-EB7DF1E09D72}" dt="2020-04-17T02:15:16.209" v="5539" actId="11529"/>
          <ac:cxnSpMkLst>
            <pc:docMk/>
            <pc:sldMk cId="1824815290" sldId="270"/>
            <ac:cxnSpMk id="17" creationId="{940415BB-B37F-440E-984F-847865434CE8}"/>
          </ac:cxnSpMkLst>
        </pc:cxnChg>
      </pc:sldChg>
      <pc:sldChg chg="addSp delSp modSp add ord">
        <pc:chgData name="Parker Kemp" userId="15d96ee4-604a-4739-8889-a6a7ccae85b7" providerId="ADAL" clId="{DDDDE5BB-B341-44A1-B748-EB7DF1E09D72}" dt="2020-04-18T15:32:28.603" v="9074" actId="1076"/>
        <pc:sldMkLst>
          <pc:docMk/>
          <pc:sldMk cId="871499216" sldId="271"/>
        </pc:sldMkLst>
        <pc:spChg chg="mod">
          <ac:chgData name="Parker Kemp" userId="15d96ee4-604a-4739-8889-a6a7ccae85b7" providerId="ADAL" clId="{DDDDE5BB-B341-44A1-B748-EB7DF1E09D72}" dt="2020-04-18T01:36:56.481" v="8831" actId="20577"/>
          <ac:spMkLst>
            <pc:docMk/>
            <pc:sldMk cId="871499216" sldId="271"/>
            <ac:spMk id="2" creationId="{7E879774-1808-488D-B4CA-ECAD1F649F8B}"/>
          </ac:spMkLst>
        </pc:spChg>
        <pc:spChg chg="del">
          <ac:chgData name="Parker Kemp" userId="15d96ee4-604a-4739-8889-a6a7ccae85b7" providerId="ADAL" clId="{DDDDE5BB-B341-44A1-B748-EB7DF1E09D72}" dt="2020-04-17T03:09:21.441" v="5746" actId="21"/>
          <ac:spMkLst>
            <pc:docMk/>
            <pc:sldMk cId="871499216" sldId="271"/>
            <ac:spMk id="3" creationId="{9264A978-A7CA-4723-AAA2-605E5F99F873}"/>
          </ac:spMkLst>
        </pc:spChg>
        <pc:spChg chg="add mod">
          <ac:chgData name="Parker Kemp" userId="15d96ee4-604a-4739-8889-a6a7ccae85b7" providerId="ADAL" clId="{DDDDE5BB-B341-44A1-B748-EB7DF1E09D72}" dt="2020-04-18T00:24:59.813" v="8793" actId="1076"/>
          <ac:spMkLst>
            <pc:docMk/>
            <pc:sldMk cId="871499216" sldId="271"/>
            <ac:spMk id="4" creationId="{06C607D7-7886-411F-9B67-76C5600E67AD}"/>
          </ac:spMkLst>
        </pc:spChg>
        <pc:spChg chg="add mod">
          <ac:chgData name="Parker Kemp" userId="15d96ee4-604a-4739-8889-a6a7ccae85b7" providerId="ADAL" clId="{DDDDE5BB-B341-44A1-B748-EB7DF1E09D72}" dt="2020-04-18T03:52:29.208" v="8910" actId="14100"/>
          <ac:spMkLst>
            <pc:docMk/>
            <pc:sldMk cId="871499216" sldId="271"/>
            <ac:spMk id="5" creationId="{9EF84884-ECE7-49F4-9C03-4A813936372D}"/>
          </ac:spMkLst>
        </pc:spChg>
        <pc:spChg chg="add mod">
          <ac:chgData name="Parker Kemp" userId="15d96ee4-604a-4739-8889-a6a7ccae85b7" providerId="ADAL" clId="{DDDDE5BB-B341-44A1-B748-EB7DF1E09D72}" dt="2020-04-18T03:52:53.064" v="8919" actId="14100"/>
          <ac:spMkLst>
            <pc:docMk/>
            <pc:sldMk cId="871499216" sldId="271"/>
            <ac:spMk id="6" creationId="{0CC7025E-E046-441C-95F8-1A4C40F41D8D}"/>
          </ac:spMkLst>
        </pc:spChg>
        <pc:spChg chg="add mod">
          <ac:chgData name="Parker Kemp" userId="15d96ee4-604a-4739-8889-a6a7ccae85b7" providerId="ADAL" clId="{DDDDE5BB-B341-44A1-B748-EB7DF1E09D72}" dt="2020-04-18T00:26:06.995" v="8812" actId="1076"/>
          <ac:spMkLst>
            <pc:docMk/>
            <pc:sldMk cId="871499216" sldId="271"/>
            <ac:spMk id="7" creationId="{48F30926-6524-44BB-BC98-72409FFA89E0}"/>
          </ac:spMkLst>
        </pc:spChg>
        <pc:spChg chg="add mod">
          <ac:chgData name="Parker Kemp" userId="15d96ee4-604a-4739-8889-a6a7ccae85b7" providerId="ADAL" clId="{DDDDE5BB-B341-44A1-B748-EB7DF1E09D72}" dt="2020-04-18T03:52:31.774" v="8911" actId="1076"/>
          <ac:spMkLst>
            <pc:docMk/>
            <pc:sldMk cId="871499216" sldId="271"/>
            <ac:spMk id="8" creationId="{6A86CFFD-ADA0-464E-8B9B-73CA6100E369}"/>
          </ac:spMkLst>
        </pc:spChg>
        <pc:spChg chg="add mod">
          <ac:chgData name="Parker Kemp" userId="15d96ee4-604a-4739-8889-a6a7ccae85b7" providerId="ADAL" clId="{DDDDE5BB-B341-44A1-B748-EB7DF1E09D72}" dt="2020-04-18T03:53:25.806" v="8929" actId="1076"/>
          <ac:spMkLst>
            <pc:docMk/>
            <pc:sldMk cId="871499216" sldId="271"/>
            <ac:spMk id="9" creationId="{BA2D02F2-C7CA-4E5D-8EDF-CB7AE68227AA}"/>
          </ac:spMkLst>
        </pc:spChg>
        <pc:spChg chg="add mod">
          <ac:chgData name="Parker Kemp" userId="15d96ee4-604a-4739-8889-a6a7ccae85b7" providerId="ADAL" clId="{DDDDE5BB-B341-44A1-B748-EB7DF1E09D72}" dt="2020-04-18T03:52:46.521" v="8916" actId="1076"/>
          <ac:spMkLst>
            <pc:docMk/>
            <pc:sldMk cId="871499216" sldId="271"/>
            <ac:spMk id="16" creationId="{656160ED-F383-4A72-ADA7-B03AC6916BDA}"/>
          </ac:spMkLst>
        </pc:spChg>
        <pc:spChg chg="add mod">
          <ac:chgData name="Parker Kemp" userId="15d96ee4-604a-4739-8889-a6a7ccae85b7" providerId="ADAL" clId="{DDDDE5BB-B341-44A1-B748-EB7DF1E09D72}" dt="2020-04-18T03:52:48.701" v="8917" actId="1076"/>
          <ac:spMkLst>
            <pc:docMk/>
            <pc:sldMk cId="871499216" sldId="271"/>
            <ac:spMk id="17" creationId="{D8F6322A-C732-4C33-8AA3-6E745E12A022}"/>
          </ac:spMkLst>
        </pc:spChg>
        <pc:spChg chg="add mod">
          <ac:chgData name="Parker Kemp" userId="15d96ee4-604a-4739-8889-a6a7ccae85b7" providerId="ADAL" clId="{DDDDE5BB-B341-44A1-B748-EB7DF1E09D72}" dt="2020-04-17T03:13:37.570" v="5857" actId="1076"/>
          <ac:spMkLst>
            <pc:docMk/>
            <pc:sldMk cId="871499216" sldId="271"/>
            <ac:spMk id="18" creationId="{63FD92FE-CB7F-4D4A-A37F-968A51B09537}"/>
          </ac:spMkLst>
        </pc:spChg>
        <pc:spChg chg="add mod">
          <ac:chgData name="Parker Kemp" userId="15d96ee4-604a-4739-8889-a6a7ccae85b7" providerId="ADAL" clId="{DDDDE5BB-B341-44A1-B748-EB7DF1E09D72}" dt="2020-04-18T03:52:43.602" v="8915" actId="1076"/>
          <ac:spMkLst>
            <pc:docMk/>
            <pc:sldMk cId="871499216" sldId="271"/>
            <ac:spMk id="19" creationId="{2125A3BF-C8B8-4CFC-A44B-CF6F1F05E94E}"/>
          </ac:spMkLst>
        </pc:spChg>
        <pc:spChg chg="add mod">
          <ac:chgData name="Parker Kemp" userId="15d96ee4-604a-4739-8889-a6a7ccae85b7" providerId="ADAL" clId="{DDDDE5BB-B341-44A1-B748-EB7DF1E09D72}" dt="2020-04-18T03:52:39.414" v="8914" actId="1076"/>
          <ac:spMkLst>
            <pc:docMk/>
            <pc:sldMk cId="871499216" sldId="271"/>
            <ac:spMk id="20" creationId="{051300D2-00FA-4764-BBD0-6E1FF4CC11AE}"/>
          </ac:spMkLst>
        </pc:spChg>
        <pc:spChg chg="add mod">
          <ac:chgData name="Parker Kemp" userId="15d96ee4-604a-4739-8889-a6a7ccae85b7" providerId="ADAL" clId="{DDDDE5BB-B341-44A1-B748-EB7DF1E09D72}" dt="2020-04-18T03:52:37.078" v="8913" actId="1076"/>
          <ac:spMkLst>
            <pc:docMk/>
            <pc:sldMk cId="871499216" sldId="271"/>
            <ac:spMk id="21" creationId="{BB4179FE-5EAB-47E8-B040-BA9C03388FA8}"/>
          </ac:spMkLst>
        </pc:spChg>
        <pc:spChg chg="add mod">
          <ac:chgData name="Parker Kemp" userId="15d96ee4-604a-4739-8889-a6a7ccae85b7" providerId="ADAL" clId="{DDDDE5BB-B341-44A1-B748-EB7DF1E09D72}" dt="2020-04-18T03:52:08.603" v="8904" actId="1076"/>
          <ac:spMkLst>
            <pc:docMk/>
            <pc:sldMk cId="871499216" sldId="271"/>
            <ac:spMk id="22" creationId="{D1333455-73B8-42D2-A794-84AFE3F93D82}"/>
          </ac:spMkLst>
        </pc:spChg>
        <pc:spChg chg="add mod">
          <ac:chgData name="Parker Kemp" userId="15d96ee4-604a-4739-8889-a6a7ccae85b7" providerId="ADAL" clId="{DDDDE5BB-B341-44A1-B748-EB7DF1E09D72}" dt="2020-04-18T03:52:11.264" v="8905" actId="1076"/>
          <ac:spMkLst>
            <pc:docMk/>
            <pc:sldMk cId="871499216" sldId="271"/>
            <ac:spMk id="23" creationId="{10A872D6-43E7-4B07-AE8B-9ABA904E6F0D}"/>
          </ac:spMkLst>
        </pc:spChg>
        <pc:spChg chg="add mod">
          <ac:chgData name="Parker Kemp" userId="15d96ee4-604a-4739-8889-a6a7ccae85b7" providerId="ADAL" clId="{DDDDE5BB-B341-44A1-B748-EB7DF1E09D72}" dt="2020-04-18T03:52:14.949" v="8906" actId="1076"/>
          <ac:spMkLst>
            <pc:docMk/>
            <pc:sldMk cId="871499216" sldId="271"/>
            <ac:spMk id="24" creationId="{173ECE56-EA0F-4FD3-930C-21C144DACBE6}"/>
          </ac:spMkLst>
        </pc:spChg>
        <pc:spChg chg="add mod">
          <ac:chgData name="Parker Kemp" userId="15d96ee4-604a-4739-8889-a6a7ccae85b7" providerId="ADAL" clId="{DDDDE5BB-B341-44A1-B748-EB7DF1E09D72}" dt="2020-04-18T03:52:18.085" v="8907" actId="1076"/>
          <ac:spMkLst>
            <pc:docMk/>
            <pc:sldMk cId="871499216" sldId="271"/>
            <ac:spMk id="25" creationId="{EE81CF2A-D0A7-4D92-8205-852439447C4E}"/>
          </ac:spMkLst>
        </pc:spChg>
        <pc:spChg chg="add mod">
          <ac:chgData name="Parker Kemp" userId="15d96ee4-604a-4739-8889-a6a7ccae85b7" providerId="ADAL" clId="{DDDDE5BB-B341-44A1-B748-EB7DF1E09D72}" dt="2020-04-18T03:52:21.806" v="8908" actId="1076"/>
          <ac:spMkLst>
            <pc:docMk/>
            <pc:sldMk cId="871499216" sldId="271"/>
            <ac:spMk id="26" creationId="{E40B93D0-A30D-409C-967C-B359743630D2}"/>
          </ac:spMkLst>
        </pc:spChg>
        <pc:spChg chg="add mod">
          <ac:chgData name="Parker Kemp" userId="15d96ee4-604a-4739-8889-a6a7ccae85b7" providerId="ADAL" clId="{DDDDE5BB-B341-44A1-B748-EB7DF1E09D72}" dt="2020-04-18T00:26:32.113" v="8821" actId="1076"/>
          <ac:spMkLst>
            <pc:docMk/>
            <pc:sldMk cId="871499216" sldId="271"/>
            <ac:spMk id="27" creationId="{ACB8ACA5-A8D4-4B7E-B106-9559D88E6A2E}"/>
          </ac:spMkLst>
        </pc:spChg>
        <pc:spChg chg="add mod">
          <ac:chgData name="Parker Kemp" userId="15d96ee4-604a-4739-8889-a6a7ccae85b7" providerId="ADAL" clId="{DDDDE5BB-B341-44A1-B748-EB7DF1E09D72}" dt="2020-04-18T03:52:34.425" v="8912" actId="1076"/>
          <ac:spMkLst>
            <pc:docMk/>
            <pc:sldMk cId="871499216" sldId="271"/>
            <ac:spMk id="28" creationId="{4C3345D3-63A1-4DB5-8179-ED77B4AA4C83}"/>
          </ac:spMkLst>
        </pc:spChg>
        <pc:spChg chg="add mod">
          <ac:chgData name="Parker Kemp" userId="15d96ee4-604a-4739-8889-a6a7ccae85b7" providerId="ADAL" clId="{DDDDE5BB-B341-44A1-B748-EB7DF1E09D72}" dt="2020-04-18T03:53:01.486" v="8922" actId="1076"/>
          <ac:spMkLst>
            <pc:docMk/>
            <pc:sldMk cId="871499216" sldId="271"/>
            <ac:spMk id="29" creationId="{B734AA3D-12FC-4D39-9AB9-3AC89B19510F}"/>
          </ac:spMkLst>
        </pc:spChg>
        <pc:spChg chg="add mod">
          <ac:chgData name="Parker Kemp" userId="15d96ee4-604a-4739-8889-a6a7ccae85b7" providerId="ADAL" clId="{DDDDE5BB-B341-44A1-B748-EB7DF1E09D72}" dt="2020-04-18T03:53:15.686" v="8926" actId="1076"/>
          <ac:spMkLst>
            <pc:docMk/>
            <pc:sldMk cId="871499216" sldId="271"/>
            <ac:spMk id="30" creationId="{585E4E9E-02E3-4E27-AF45-ED62845EEBBC}"/>
          </ac:spMkLst>
        </pc:spChg>
        <pc:spChg chg="add mod">
          <ac:chgData name="Parker Kemp" userId="15d96ee4-604a-4739-8889-a6a7ccae85b7" providerId="ADAL" clId="{DDDDE5BB-B341-44A1-B748-EB7DF1E09D72}" dt="2020-04-18T03:53:22.325" v="8928" actId="1076"/>
          <ac:spMkLst>
            <pc:docMk/>
            <pc:sldMk cId="871499216" sldId="271"/>
            <ac:spMk id="31" creationId="{9F693B25-115F-4CC9-BB3A-AC4539CF05F1}"/>
          </ac:spMkLst>
        </pc:spChg>
        <pc:spChg chg="add mod">
          <ac:chgData name="Parker Kemp" userId="15d96ee4-604a-4739-8889-a6a7ccae85b7" providerId="ADAL" clId="{DDDDE5BB-B341-44A1-B748-EB7DF1E09D72}" dt="2020-04-18T03:53:18.414" v="8927" actId="1076"/>
          <ac:spMkLst>
            <pc:docMk/>
            <pc:sldMk cId="871499216" sldId="271"/>
            <ac:spMk id="32" creationId="{48500964-09F9-404C-9093-A66D00692CF5}"/>
          </ac:spMkLst>
        </pc:spChg>
        <pc:spChg chg="add mod">
          <ac:chgData name="Parker Kemp" userId="15d96ee4-604a-4739-8889-a6a7ccae85b7" providerId="ADAL" clId="{DDDDE5BB-B341-44A1-B748-EB7DF1E09D72}" dt="2020-04-18T15:32:28.603" v="9074" actId="1076"/>
          <ac:spMkLst>
            <pc:docMk/>
            <pc:sldMk cId="871499216" sldId="271"/>
            <ac:spMk id="33" creationId="{DEE90B1F-DB7B-4880-8261-B14CF5AFF4B4}"/>
          </ac:spMkLst>
        </pc:spChg>
        <pc:picChg chg="add del mod">
          <ac:chgData name="Parker Kemp" userId="15d96ee4-604a-4739-8889-a6a7ccae85b7" providerId="ADAL" clId="{DDDDE5BB-B341-44A1-B748-EB7DF1E09D72}" dt="2020-04-17T18:06:43.412" v="7059" actId="478"/>
          <ac:picMkLst>
            <pc:docMk/>
            <pc:sldMk cId="871499216" sldId="271"/>
            <ac:picMk id="10" creationId="{83CD448A-3DF7-4709-BB4B-61BAAAE388D4}"/>
          </ac:picMkLst>
        </pc:picChg>
        <pc:picChg chg="add del mod">
          <ac:chgData name="Parker Kemp" userId="15d96ee4-604a-4739-8889-a6a7ccae85b7" providerId="ADAL" clId="{DDDDE5BB-B341-44A1-B748-EB7DF1E09D72}" dt="2020-04-17T18:06:39.933" v="7057" actId="478"/>
          <ac:picMkLst>
            <pc:docMk/>
            <pc:sldMk cId="871499216" sldId="271"/>
            <ac:picMk id="11" creationId="{ADDB5967-2635-4ED9-886A-DB1ACA2099B0}"/>
          </ac:picMkLst>
        </pc:picChg>
        <pc:picChg chg="add del mod">
          <ac:chgData name="Parker Kemp" userId="15d96ee4-604a-4739-8889-a6a7ccae85b7" providerId="ADAL" clId="{DDDDE5BB-B341-44A1-B748-EB7DF1E09D72}" dt="2020-04-17T18:06:36.576" v="7055" actId="478"/>
          <ac:picMkLst>
            <pc:docMk/>
            <pc:sldMk cId="871499216" sldId="271"/>
            <ac:picMk id="12" creationId="{E97CBA38-52BE-4AAC-918B-ED0EA6A38D7A}"/>
          </ac:picMkLst>
        </pc:picChg>
        <pc:picChg chg="add del mod">
          <ac:chgData name="Parker Kemp" userId="15d96ee4-604a-4739-8889-a6a7ccae85b7" providerId="ADAL" clId="{DDDDE5BB-B341-44A1-B748-EB7DF1E09D72}" dt="2020-04-17T18:06:38.270" v="7056" actId="478"/>
          <ac:picMkLst>
            <pc:docMk/>
            <pc:sldMk cId="871499216" sldId="271"/>
            <ac:picMk id="13" creationId="{C6D02AC4-8259-405D-92FE-B6688F4ADAC6}"/>
          </ac:picMkLst>
        </pc:picChg>
        <pc:picChg chg="add del mod">
          <ac:chgData name="Parker Kemp" userId="15d96ee4-604a-4739-8889-a6a7ccae85b7" providerId="ADAL" clId="{DDDDE5BB-B341-44A1-B748-EB7DF1E09D72}" dt="2020-04-17T18:06:34.921" v="7054" actId="478"/>
          <ac:picMkLst>
            <pc:docMk/>
            <pc:sldMk cId="871499216" sldId="271"/>
            <ac:picMk id="14" creationId="{1CC27C3B-644B-49CE-BFCD-2456B70FB49E}"/>
          </ac:picMkLst>
        </pc:picChg>
        <pc:picChg chg="add del mod">
          <ac:chgData name="Parker Kemp" userId="15d96ee4-604a-4739-8889-a6a7ccae85b7" providerId="ADAL" clId="{DDDDE5BB-B341-44A1-B748-EB7DF1E09D72}" dt="2020-04-17T18:06:41.693" v="7058" actId="478"/>
          <ac:picMkLst>
            <pc:docMk/>
            <pc:sldMk cId="871499216" sldId="271"/>
            <ac:picMk id="15" creationId="{49731776-6671-4BE8-B26D-01762410F511}"/>
          </ac:picMkLst>
        </pc:picChg>
      </pc:sldChg>
      <pc:sldChg chg="modSp add">
        <pc:chgData name="Parker Kemp" userId="15d96ee4-604a-4739-8889-a6a7ccae85b7" providerId="ADAL" clId="{DDDDE5BB-B341-44A1-B748-EB7DF1E09D72}" dt="2020-04-18T15:18:17.072" v="9010" actId="20577"/>
        <pc:sldMkLst>
          <pc:docMk/>
          <pc:sldMk cId="1378170536" sldId="272"/>
        </pc:sldMkLst>
        <pc:spChg chg="mod">
          <ac:chgData name="Parker Kemp" userId="15d96ee4-604a-4739-8889-a6a7ccae85b7" providerId="ADAL" clId="{DDDDE5BB-B341-44A1-B748-EB7DF1E09D72}" dt="2020-04-18T15:18:17.072" v="9010" actId="20577"/>
          <ac:spMkLst>
            <pc:docMk/>
            <pc:sldMk cId="1378170536" sldId="272"/>
            <ac:spMk id="2" creationId="{1909478B-A065-4524-9BDD-AACA15051D62}"/>
          </ac:spMkLst>
        </pc:spChg>
        <pc:spChg chg="mod">
          <ac:chgData name="Parker Kemp" userId="15d96ee4-604a-4739-8889-a6a7ccae85b7" providerId="ADAL" clId="{DDDDE5BB-B341-44A1-B748-EB7DF1E09D72}" dt="2020-04-17T20:04:24.106" v="8638" actId="1076"/>
          <ac:spMkLst>
            <pc:docMk/>
            <pc:sldMk cId="1378170536" sldId="272"/>
            <ac:spMk id="3" creationId="{08C044F5-47B0-45EC-A9B1-8AE4B4A5E0EF}"/>
          </ac:spMkLst>
        </pc:spChg>
      </pc:sldChg>
      <pc:sldChg chg="addSp delSp modSp add">
        <pc:chgData name="Parker Kemp" userId="15d96ee4-604a-4739-8889-a6a7ccae85b7" providerId="ADAL" clId="{DDDDE5BB-B341-44A1-B748-EB7DF1E09D72}" dt="2020-04-18T16:12:47.576" v="9200" actId="1076"/>
        <pc:sldMkLst>
          <pc:docMk/>
          <pc:sldMk cId="964742710" sldId="273"/>
        </pc:sldMkLst>
        <pc:spChg chg="mod">
          <ac:chgData name="Parker Kemp" userId="15d96ee4-604a-4739-8889-a6a7ccae85b7" providerId="ADAL" clId="{DDDDE5BB-B341-44A1-B748-EB7DF1E09D72}" dt="2020-04-18T15:58:38.786" v="9144" actId="1076"/>
          <ac:spMkLst>
            <pc:docMk/>
            <pc:sldMk cId="964742710" sldId="273"/>
            <ac:spMk id="2" creationId="{8ACFC0F2-D3C6-4D70-A85C-F83FFE06F336}"/>
          </ac:spMkLst>
        </pc:spChg>
        <pc:spChg chg="del">
          <ac:chgData name="Parker Kemp" userId="15d96ee4-604a-4739-8889-a6a7ccae85b7" providerId="ADAL" clId="{DDDDE5BB-B341-44A1-B748-EB7DF1E09D72}" dt="2020-04-18T00:13:32.803" v="8708"/>
          <ac:spMkLst>
            <pc:docMk/>
            <pc:sldMk cId="964742710" sldId="273"/>
            <ac:spMk id="3" creationId="{97424D2C-68D3-4D9C-A8E9-48A6F06A96D5}"/>
          </ac:spMkLst>
        </pc:spChg>
        <pc:spChg chg="add del mod">
          <ac:chgData name="Parker Kemp" userId="15d96ee4-604a-4739-8889-a6a7ccae85b7" providerId="ADAL" clId="{DDDDE5BB-B341-44A1-B748-EB7DF1E09D72}" dt="2020-04-18T15:58:42.518" v="9145" actId="21"/>
          <ac:spMkLst>
            <pc:docMk/>
            <pc:sldMk cId="964742710" sldId="273"/>
            <ac:spMk id="17" creationId="{2716DB6C-1155-437C-8BF2-353AAE28FCDA}"/>
          </ac:spMkLst>
        </pc:spChg>
        <pc:picChg chg="add mod">
          <ac:chgData name="Parker Kemp" userId="15d96ee4-604a-4739-8889-a6a7ccae85b7" providerId="ADAL" clId="{DDDDE5BB-B341-44A1-B748-EB7DF1E09D72}" dt="2020-04-18T15:17:28.073" v="9005" actId="1076"/>
          <ac:picMkLst>
            <pc:docMk/>
            <pc:sldMk cId="964742710" sldId="273"/>
            <ac:picMk id="3" creationId="{433C5CC3-62D8-4240-BE8A-37347D5E090E}"/>
          </ac:picMkLst>
        </pc:picChg>
        <pc:picChg chg="add del mod">
          <ac:chgData name="Parker Kemp" userId="15d96ee4-604a-4739-8889-a6a7ccae85b7" providerId="ADAL" clId="{DDDDE5BB-B341-44A1-B748-EB7DF1E09D72}" dt="2020-04-18T15:58:36.942" v="9142" actId="21"/>
          <ac:picMkLst>
            <pc:docMk/>
            <pc:sldMk cId="964742710" sldId="273"/>
            <ac:picMk id="4" creationId="{A0CD4E12-B944-4387-B99E-89F00CFD79E7}"/>
          </ac:picMkLst>
        </pc:picChg>
        <pc:picChg chg="add del mod">
          <ac:chgData name="Parker Kemp" userId="15d96ee4-604a-4739-8889-a6a7ccae85b7" providerId="ADAL" clId="{DDDDE5BB-B341-44A1-B748-EB7DF1E09D72}" dt="2020-04-18T15:40:37.941" v="9095" actId="21"/>
          <ac:picMkLst>
            <pc:docMk/>
            <pc:sldMk cId="964742710" sldId="273"/>
            <ac:picMk id="5" creationId="{3590BF59-CD7E-4BF7-9A1D-66ECE64AA866}"/>
          </ac:picMkLst>
        </pc:picChg>
        <pc:picChg chg="add del mod">
          <ac:chgData name="Parker Kemp" userId="15d96ee4-604a-4739-8889-a6a7ccae85b7" providerId="ADAL" clId="{DDDDE5BB-B341-44A1-B748-EB7DF1E09D72}" dt="2020-04-18T15:40:50.287" v="9098" actId="21"/>
          <ac:picMkLst>
            <pc:docMk/>
            <pc:sldMk cId="964742710" sldId="273"/>
            <ac:picMk id="6" creationId="{A50B0B06-E50E-4DE7-BD00-EAAC3FE627A7}"/>
          </ac:picMkLst>
        </pc:picChg>
        <pc:picChg chg="add del mod">
          <ac:chgData name="Parker Kemp" userId="15d96ee4-604a-4739-8889-a6a7ccae85b7" providerId="ADAL" clId="{DDDDE5BB-B341-44A1-B748-EB7DF1E09D72}" dt="2020-04-18T16:11:28.535" v="9195" actId="21"/>
          <ac:picMkLst>
            <pc:docMk/>
            <pc:sldMk cId="964742710" sldId="273"/>
            <ac:picMk id="7" creationId="{30D34D0F-3D72-47C1-B3A7-0853A7095B4B}"/>
          </ac:picMkLst>
        </pc:picChg>
        <pc:picChg chg="add del mod">
          <ac:chgData name="Parker Kemp" userId="15d96ee4-604a-4739-8889-a6a7ccae85b7" providerId="ADAL" clId="{DDDDE5BB-B341-44A1-B748-EB7DF1E09D72}" dt="2020-04-18T16:12:43.962" v="9199" actId="21"/>
          <ac:picMkLst>
            <pc:docMk/>
            <pc:sldMk cId="964742710" sldId="273"/>
            <ac:picMk id="8" creationId="{EC0C6CEB-CF28-4114-982A-603AEFD2D2DE}"/>
          </ac:picMkLst>
        </pc:picChg>
        <pc:picChg chg="add mod">
          <ac:chgData name="Parker Kemp" userId="15d96ee4-604a-4739-8889-a6a7ccae85b7" providerId="ADAL" clId="{DDDDE5BB-B341-44A1-B748-EB7DF1E09D72}" dt="2020-04-18T00:17:44.532" v="8754" actId="1076"/>
          <ac:picMkLst>
            <pc:docMk/>
            <pc:sldMk cId="964742710" sldId="273"/>
            <ac:picMk id="9" creationId="{8746D8BE-852B-4AD1-A386-2E84439186F1}"/>
          </ac:picMkLst>
        </pc:picChg>
        <pc:picChg chg="add mod">
          <ac:chgData name="Parker Kemp" userId="15d96ee4-604a-4739-8889-a6a7ccae85b7" providerId="ADAL" clId="{DDDDE5BB-B341-44A1-B748-EB7DF1E09D72}" dt="2020-04-18T00:19:12.876" v="8766" actId="1076"/>
          <ac:picMkLst>
            <pc:docMk/>
            <pc:sldMk cId="964742710" sldId="273"/>
            <ac:picMk id="10" creationId="{8617BDD7-BC88-4B6A-8B17-2B22B7F087C0}"/>
          </ac:picMkLst>
        </pc:picChg>
        <pc:picChg chg="add mod">
          <ac:chgData name="Parker Kemp" userId="15d96ee4-604a-4739-8889-a6a7ccae85b7" providerId="ADAL" clId="{DDDDE5BB-B341-44A1-B748-EB7DF1E09D72}" dt="2020-04-18T00:18:54.395" v="8764" actId="1076"/>
          <ac:picMkLst>
            <pc:docMk/>
            <pc:sldMk cId="964742710" sldId="273"/>
            <ac:picMk id="11" creationId="{5B1A3D59-B417-4937-9D17-B6BD4ACCFCF6}"/>
          </ac:picMkLst>
        </pc:picChg>
        <pc:picChg chg="add del mod">
          <ac:chgData name="Parker Kemp" userId="15d96ee4-604a-4739-8889-a6a7ccae85b7" providerId="ADAL" clId="{DDDDE5BB-B341-44A1-B748-EB7DF1E09D72}" dt="2020-04-18T15:17:05.690" v="9001" actId="21"/>
          <ac:picMkLst>
            <pc:docMk/>
            <pc:sldMk cId="964742710" sldId="273"/>
            <ac:picMk id="12" creationId="{7912D00F-9CFE-4D24-8FC8-C0BEA8B0595C}"/>
          </ac:picMkLst>
        </pc:picChg>
        <pc:picChg chg="add del mod">
          <ac:chgData name="Parker Kemp" userId="15d96ee4-604a-4739-8889-a6a7ccae85b7" providerId="ADAL" clId="{DDDDE5BB-B341-44A1-B748-EB7DF1E09D72}" dt="2020-04-18T15:59:05.921" v="9149" actId="21"/>
          <ac:picMkLst>
            <pc:docMk/>
            <pc:sldMk cId="964742710" sldId="273"/>
            <ac:picMk id="12" creationId="{DC15B5D1-8FB2-4571-AD15-E1AFECA8D635}"/>
          </ac:picMkLst>
        </pc:picChg>
        <pc:picChg chg="add mod">
          <ac:chgData name="Parker Kemp" userId="15d96ee4-604a-4739-8889-a6a7ccae85b7" providerId="ADAL" clId="{DDDDE5BB-B341-44A1-B748-EB7DF1E09D72}" dt="2020-04-18T00:22:52.228" v="8785" actId="1076"/>
          <ac:picMkLst>
            <pc:docMk/>
            <pc:sldMk cId="964742710" sldId="273"/>
            <ac:picMk id="13" creationId="{2B702FE5-E9C9-408D-8ECF-A75E1885207C}"/>
          </ac:picMkLst>
        </pc:picChg>
        <pc:picChg chg="add del mod">
          <ac:chgData name="Parker Kemp" userId="15d96ee4-604a-4739-8889-a6a7ccae85b7" providerId="ADAL" clId="{DDDDE5BB-B341-44A1-B748-EB7DF1E09D72}" dt="2020-04-18T15:59:46.792" v="9157" actId="21"/>
          <ac:picMkLst>
            <pc:docMk/>
            <pc:sldMk cId="964742710" sldId="273"/>
            <ac:picMk id="14" creationId="{E92BC95E-46E8-4F74-9B72-E18D55800020}"/>
          </ac:picMkLst>
        </pc:picChg>
        <pc:picChg chg="add del mod">
          <ac:chgData name="Parker Kemp" userId="15d96ee4-604a-4739-8889-a6a7ccae85b7" providerId="ADAL" clId="{DDDDE5BB-B341-44A1-B748-EB7DF1E09D72}" dt="2020-04-18T16:09:53.960" v="9182" actId="21"/>
          <ac:picMkLst>
            <pc:docMk/>
            <pc:sldMk cId="964742710" sldId="273"/>
            <ac:picMk id="15" creationId="{B1E4E9A1-5354-4DE6-8E89-9C85775E5860}"/>
          </ac:picMkLst>
        </pc:picChg>
        <pc:picChg chg="add del mod">
          <ac:chgData name="Parker Kemp" userId="15d96ee4-604a-4739-8889-a6a7ccae85b7" providerId="ADAL" clId="{DDDDE5BB-B341-44A1-B748-EB7DF1E09D72}" dt="2020-04-18T16:10:17.286" v="9186" actId="21"/>
          <ac:picMkLst>
            <pc:docMk/>
            <pc:sldMk cId="964742710" sldId="273"/>
            <ac:picMk id="18" creationId="{7AEED46C-0347-447A-AE6E-F0FED9111A31}"/>
          </ac:picMkLst>
        </pc:picChg>
        <pc:picChg chg="add del mod">
          <ac:chgData name="Parker Kemp" userId="15d96ee4-604a-4739-8889-a6a7ccae85b7" providerId="ADAL" clId="{DDDDE5BB-B341-44A1-B748-EB7DF1E09D72}" dt="2020-04-18T16:10:46.502" v="9190" actId="21"/>
          <ac:picMkLst>
            <pc:docMk/>
            <pc:sldMk cId="964742710" sldId="273"/>
            <ac:picMk id="19" creationId="{DC5A7C6A-5D9A-4C4F-B044-38406D5A24D4}"/>
          </ac:picMkLst>
        </pc:picChg>
        <pc:picChg chg="add mod">
          <ac:chgData name="Parker Kemp" userId="15d96ee4-604a-4739-8889-a6a7ccae85b7" providerId="ADAL" clId="{DDDDE5BB-B341-44A1-B748-EB7DF1E09D72}" dt="2020-04-18T16:09:56.973" v="9183" actId="1076"/>
          <ac:picMkLst>
            <pc:docMk/>
            <pc:sldMk cId="964742710" sldId="273"/>
            <ac:picMk id="20" creationId="{2D398F87-E8D4-41C7-921B-13B92816C7A8}"/>
          </ac:picMkLst>
        </pc:picChg>
        <pc:picChg chg="add mod">
          <ac:chgData name="Parker Kemp" userId="15d96ee4-604a-4739-8889-a6a7ccae85b7" providerId="ADAL" clId="{DDDDE5BB-B341-44A1-B748-EB7DF1E09D72}" dt="2020-04-18T16:10:23.243" v="9187" actId="1076"/>
          <ac:picMkLst>
            <pc:docMk/>
            <pc:sldMk cId="964742710" sldId="273"/>
            <ac:picMk id="21" creationId="{9E0BF425-6BAE-45BE-B8F5-B013EC6BC504}"/>
          </ac:picMkLst>
        </pc:picChg>
        <pc:picChg chg="add mod">
          <ac:chgData name="Parker Kemp" userId="15d96ee4-604a-4739-8889-a6a7ccae85b7" providerId="ADAL" clId="{DDDDE5BB-B341-44A1-B748-EB7DF1E09D72}" dt="2020-04-18T16:10:58.559" v="9192" actId="1076"/>
          <ac:picMkLst>
            <pc:docMk/>
            <pc:sldMk cId="964742710" sldId="273"/>
            <ac:picMk id="22" creationId="{8AA31CA3-9A47-41BD-B99D-C019937EF461}"/>
          </ac:picMkLst>
        </pc:picChg>
        <pc:picChg chg="add mod">
          <ac:chgData name="Parker Kemp" userId="15d96ee4-604a-4739-8889-a6a7ccae85b7" providerId="ADAL" clId="{DDDDE5BB-B341-44A1-B748-EB7DF1E09D72}" dt="2020-04-18T16:11:34.288" v="9196" actId="1076"/>
          <ac:picMkLst>
            <pc:docMk/>
            <pc:sldMk cId="964742710" sldId="273"/>
            <ac:picMk id="23" creationId="{9CBF45DA-C296-47CB-A6D1-5D0035EA2DA4}"/>
          </ac:picMkLst>
        </pc:picChg>
        <pc:picChg chg="add mod">
          <ac:chgData name="Parker Kemp" userId="15d96ee4-604a-4739-8889-a6a7ccae85b7" providerId="ADAL" clId="{DDDDE5BB-B341-44A1-B748-EB7DF1E09D72}" dt="2020-04-18T16:12:47.576" v="9200" actId="1076"/>
          <ac:picMkLst>
            <pc:docMk/>
            <pc:sldMk cId="964742710" sldId="273"/>
            <ac:picMk id="24" creationId="{4A87D26C-BA23-4CE9-88DD-FA21BA959042}"/>
          </ac:picMkLst>
        </pc:picChg>
      </pc:sldChg>
      <pc:sldChg chg="addSp delSp modSp add">
        <pc:chgData name="Parker Kemp" userId="15d96ee4-604a-4739-8889-a6a7ccae85b7" providerId="ADAL" clId="{DDDDE5BB-B341-44A1-B748-EB7DF1E09D72}" dt="2020-04-18T15:13:45.552" v="8983" actId="20577"/>
        <pc:sldMkLst>
          <pc:docMk/>
          <pc:sldMk cId="1345784777" sldId="274"/>
        </pc:sldMkLst>
        <pc:spChg chg="mod">
          <ac:chgData name="Parker Kemp" userId="15d96ee4-604a-4739-8889-a6a7ccae85b7" providerId="ADAL" clId="{DDDDE5BB-B341-44A1-B748-EB7DF1E09D72}" dt="2020-04-18T15:13:45.552" v="8983" actId="20577"/>
          <ac:spMkLst>
            <pc:docMk/>
            <pc:sldMk cId="1345784777" sldId="274"/>
            <ac:spMk id="2" creationId="{5A79FDA3-B964-40D8-8794-75432EB08DF8}"/>
          </ac:spMkLst>
        </pc:spChg>
        <pc:spChg chg="del">
          <ac:chgData name="Parker Kemp" userId="15d96ee4-604a-4739-8889-a6a7ccae85b7" providerId="ADAL" clId="{DDDDE5BB-B341-44A1-B748-EB7DF1E09D72}" dt="2020-04-18T15:13:05.305" v="8939" actId="21"/>
          <ac:spMkLst>
            <pc:docMk/>
            <pc:sldMk cId="1345784777" sldId="274"/>
            <ac:spMk id="3" creationId="{F911B999-1BF7-4E26-B929-D6524BA097A7}"/>
          </ac:spMkLst>
        </pc:spChg>
        <pc:spChg chg="add mod">
          <ac:chgData name="Parker Kemp" userId="15d96ee4-604a-4739-8889-a6a7ccae85b7" providerId="ADAL" clId="{DDDDE5BB-B341-44A1-B748-EB7DF1E09D72}" dt="2020-04-18T15:13:19.969" v="8942" actId="1076"/>
          <ac:spMkLst>
            <pc:docMk/>
            <pc:sldMk cId="1345784777" sldId="274"/>
            <ac:spMk id="4" creationId="{93FE7D15-F9C4-4818-B7C6-079013D7B09F}"/>
          </ac:spMkLst>
        </pc:spChg>
        <pc:spChg chg="add mod">
          <ac:chgData name="Parker Kemp" userId="15d96ee4-604a-4739-8889-a6a7ccae85b7" providerId="ADAL" clId="{DDDDE5BB-B341-44A1-B748-EB7DF1E09D72}" dt="2020-04-18T15:13:42.753" v="8973" actId="1076"/>
          <ac:spMkLst>
            <pc:docMk/>
            <pc:sldMk cId="1345784777" sldId="274"/>
            <ac:spMk id="5" creationId="{5390D243-435D-4A1D-ADB4-03D45543EBB1}"/>
          </ac:spMkLst>
        </pc:spChg>
      </pc:sldChg>
      <pc:sldChg chg="addSp delSp modSp add">
        <pc:chgData name="Parker Kemp" userId="15d96ee4-604a-4739-8889-a6a7ccae85b7" providerId="ADAL" clId="{DDDDE5BB-B341-44A1-B748-EB7DF1E09D72}" dt="2020-04-18T16:41:16.652" v="9439" actId="1076"/>
        <pc:sldMkLst>
          <pc:docMk/>
          <pc:sldMk cId="1247176565" sldId="275"/>
        </pc:sldMkLst>
        <pc:spChg chg="mod">
          <ac:chgData name="Parker Kemp" userId="15d96ee4-604a-4739-8889-a6a7ccae85b7" providerId="ADAL" clId="{DDDDE5BB-B341-44A1-B748-EB7DF1E09D72}" dt="2020-04-18T16:38:09.463" v="9236" actId="20577"/>
          <ac:spMkLst>
            <pc:docMk/>
            <pc:sldMk cId="1247176565" sldId="275"/>
            <ac:spMk id="2" creationId="{AFD317A3-7876-4F8E-BA52-C7A4A9A6515E}"/>
          </ac:spMkLst>
        </pc:spChg>
        <pc:spChg chg="del">
          <ac:chgData name="Parker Kemp" userId="15d96ee4-604a-4739-8889-a6a7ccae85b7" providerId="ADAL" clId="{DDDDE5BB-B341-44A1-B748-EB7DF1E09D72}" dt="2020-04-18T16:38:17.871" v="9239" actId="21"/>
          <ac:spMkLst>
            <pc:docMk/>
            <pc:sldMk cId="1247176565" sldId="275"/>
            <ac:spMk id="3" creationId="{5EE80DE2-BD65-49A8-9F56-5B670381194E}"/>
          </ac:spMkLst>
        </pc:spChg>
        <pc:spChg chg="add mod">
          <ac:chgData name="Parker Kemp" userId="15d96ee4-604a-4739-8889-a6a7ccae85b7" providerId="ADAL" clId="{DDDDE5BB-B341-44A1-B748-EB7DF1E09D72}" dt="2020-04-18T16:41:13.796" v="9438" actId="1076"/>
          <ac:spMkLst>
            <pc:docMk/>
            <pc:sldMk cId="1247176565" sldId="275"/>
            <ac:spMk id="6" creationId="{82E82160-895B-48E7-9EC2-ED6F63068D17}"/>
          </ac:spMkLst>
        </pc:spChg>
        <pc:spChg chg="add mod">
          <ac:chgData name="Parker Kemp" userId="15d96ee4-604a-4739-8889-a6a7ccae85b7" providerId="ADAL" clId="{DDDDE5BB-B341-44A1-B748-EB7DF1E09D72}" dt="2020-04-18T16:41:16.652" v="9439" actId="1076"/>
          <ac:spMkLst>
            <pc:docMk/>
            <pc:sldMk cId="1247176565" sldId="275"/>
            <ac:spMk id="7" creationId="{C4D6FB1A-F628-4955-A066-565A9F5EF91A}"/>
          </ac:spMkLst>
        </pc:spChg>
        <pc:picChg chg="add mod">
          <ac:chgData name="Parker Kemp" userId="15d96ee4-604a-4739-8889-a6a7ccae85b7" providerId="ADAL" clId="{DDDDE5BB-B341-44A1-B748-EB7DF1E09D72}" dt="2020-04-18T16:39:45.524" v="9249" actId="14100"/>
          <ac:picMkLst>
            <pc:docMk/>
            <pc:sldMk cId="1247176565" sldId="275"/>
            <ac:picMk id="4" creationId="{AE7B2B75-AEBE-4E2D-8D55-DE03AC87B230}"/>
          </ac:picMkLst>
        </pc:picChg>
        <pc:picChg chg="add mod">
          <ac:chgData name="Parker Kemp" userId="15d96ee4-604a-4739-8889-a6a7ccae85b7" providerId="ADAL" clId="{DDDDE5BB-B341-44A1-B748-EB7DF1E09D72}" dt="2020-04-18T16:39:41.210" v="9248" actId="1076"/>
          <ac:picMkLst>
            <pc:docMk/>
            <pc:sldMk cId="1247176565" sldId="275"/>
            <ac:picMk id="5" creationId="{10559C2F-5627-4D43-95E1-450ED24D021F}"/>
          </ac:picMkLst>
        </pc:picChg>
      </pc:sldChg>
      <pc:sldMasterChg chg="modSp modSldLayout">
        <pc:chgData name="Parker Kemp" userId="15d96ee4-604a-4739-8889-a6a7ccae85b7" providerId="ADAL" clId="{DDDDE5BB-B341-44A1-B748-EB7DF1E09D72}" dt="2020-04-17T02:10:08.335" v="5202"/>
        <pc:sldMasterMkLst>
          <pc:docMk/>
          <pc:sldMasterMk cId="127418098" sldId="2147483660"/>
        </pc:sldMasterMkLst>
        <pc:spChg chg="mod">
          <ac:chgData name="Parker Kemp" userId="15d96ee4-604a-4739-8889-a6a7ccae85b7" providerId="ADAL" clId="{DDDDE5BB-B341-44A1-B748-EB7DF1E09D72}" dt="2020-04-17T02:10:08.335" v="5202"/>
          <ac:spMkLst>
            <pc:docMk/>
            <pc:sldMasterMk cId="127418098" sldId="2147483660"/>
            <ac:spMk id="2"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ac:spMk id="3"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ac:spMk id="4"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ac:spMk id="5"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ac:spMk id="6" creationId="{00000000-0000-0000-0000-000000000000}"/>
          </ac:spMkLst>
        </pc:spChg>
        <pc:sldLayoutChg chg="modSp">
          <pc:chgData name="Parker Kemp" userId="15d96ee4-604a-4739-8889-a6a7ccae85b7" providerId="ADAL" clId="{DDDDE5BB-B341-44A1-B748-EB7DF1E09D72}" dt="2020-04-17T02:10:08.335" v="5202"/>
          <pc:sldLayoutMkLst>
            <pc:docMk/>
            <pc:sldMasterMk cId="127418098" sldId="2147483660"/>
            <pc:sldLayoutMk cId="2920855202" sldId="2147483661"/>
          </pc:sldLayoutMkLst>
          <pc:spChg chg="mod">
            <ac:chgData name="Parker Kemp" userId="15d96ee4-604a-4739-8889-a6a7ccae85b7" providerId="ADAL" clId="{DDDDE5BB-B341-44A1-B748-EB7DF1E09D72}" dt="2020-04-17T02:10:08.335" v="5202"/>
            <ac:spMkLst>
              <pc:docMk/>
              <pc:sldMasterMk cId="127418098" sldId="2147483660"/>
              <pc:sldLayoutMk cId="2920855202" sldId="2147483661"/>
              <ac:spMk id="2"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2920855202" sldId="2147483661"/>
              <ac:spMk id="3"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2920855202" sldId="2147483661"/>
              <ac:spMk id="11" creationId="{00000000-0000-0000-0000-000000000000}"/>
            </ac:spMkLst>
          </pc:spChg>
        </pc:sldLayoutChg>
        <pc:sldLayoutChg chg="modSp">
          <pc:chgData name="Parker Kemp" userId="15d96ee4-604a-4739-8889-a6a7ccae85b7" providerId="ADAL" clId="{DDDDE5BB-B341-44A1-B748-EB7DF1E09D72}" dt="2020-04-17T02:10:08.335" v="5202"/>
          <pc:sldLayoutMkLst>
            <pc:docMk/>
            <pc:sldMasterMk cId="127418098" sldId="2147483660"/>
            <pc:sldLayoutMk cId="511059338" sldId="2147483662"/>
          </pc:sldLayoutMkLst>
          <pc:spChg chg="mod">
            <ac:chgData name="Parker Kemp" userId="15d96ee4-604a-4739-8889-a6a7ccae85b7" providerId="ADAL" clId="{DDDDE5BB-B341-44A1-B748-EB7DF1E09D72}" dt="2020-04-17T02:10:08.335" v="5202"/>
            <ac:spMkLst>
              <pc:docMk/>
              <pc:sldMasterMk cId="127418098" sldId="2147483660"/>
              <pc:sldLayoutMk cId="511059338" sldId="2147483662"/>
              <ac:spMk id="2"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511059338" sldId="2147483662"/>
              <ac:spMk id="3"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511059338" sldId="2147483662"/>
              <ac:spMk id="11" creationId="{00000000-0000-0000-0000-000000000000}"/>
            </ac:spMkLst>
          </pc:spChg>
        </pc:sldLayoutChg>
        <pc:sldLayoutChg chg="modSp">
          <pc:chgData name="Parker Kemp" userId="15d96ee4-604a-4739-8889-a6a7ccae85b7" providerId="ADAL" clId="{DDDDE5BB-B341-44A1-B748-EB7DF1E09D72}" dt="2020-04-17T02:10:08.335" v="5202"/>
          <pc:sldLayoutMkLst>
            <pc:docMk/>
            <pc:sldMasterMk cId="127418098" sldId="2147483660"/>
            <pc:sldLayoutMk cId="2085500740" sldId="2147483663"/>
          </pc:sldLayoutMkLst>
          <pc:spChg chg="mod">
            <ac:chgData name="Parker Kemp" userId="15d96ee4-604a-4739-8889-a6a7ccae85b7" providerId="ADAL" clId="{DDDDE5BB-B341-44A1-B748-EB7DF1E09D72}" dt="2020-04-17T02:10:08.335" v="5202"/>
            <ac:spMkLst>
              <pc:docMk/>
              <pc:sldMasterMk cId="127418098" sldId="2147483660"/>
              <pc:sldLayoutMk cId="2085500740" sldId="2147483663"/>
              <ac:spMk id="2"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2085500740" sldId="2147483663"/>
              <ac:spMk id="3"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2085500740" sldId="2147483663"/>
              <ac:spMk id="10" creationId="{00000000-0000-0000-0000-000000000000}"/>
            </ac:spMkLst>
          </pc:spChg>
        </pc:sldLayoutChg>
        <pc:sldLayoutChg chg="modSp">
          <pc:chgData name="Parker Kemp" userId="15d96ee4-604a-4739-8889-a6a7ccae85b7" providerId="ADAL" clId="{DDDDE5BB-B341-44A1-B748-EB7DF1E09D72}" dt="2020-04-17T02:10:08.335" v="5202"/>
          <pc:sldLayoutMkLst>
            <pc:docMk/>
            <pc:sldMasterMk cId="127418098" sldId="2147483660"/>
            <pc:sldLayoutMk cId="1565909431" sldId="2147483664"/>
          </pc:sldLayoutMkLst>
          <pc:spChg chg="mod">
            <ac:chgData name="Parker Kemp" userId="15d96ee4-604a-4739-8889-a6a7ccae85b7" providerId="ADAL" clId="{DDDDE5BB-B341-44A1-B748-EB7DF1E09D72}" dt="2020-04-17T02:10:08.335" v="5202"/>
            <ac:spMkLst>
              <pc:docMk/>
              <pc:sldMasterMk cId="127418098" sldId="2147483660"/>
              <pc:sldLayoutMk cId="1565909431" sldId="2147483664"/>
              <ac:spMk id="3"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1565909431" sldId="2147483664"/>
              <ac:spMk id="4"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1565909431" sldId="2147483664"/>
              <ac:spMk id="8" creationId="{00000000-0000-0000-0000-000000000000}"/>
            </ac:spMkLst>
          </pc:spChg>
        </pc:sldLayoutChg>
        <pc:sldLayoutChg chg="modSp">
          <pc:chgData name="Parker Kemp" userId="15d96ee4-604a-4739-8889-a6a7ccae85b7" providerId="ADAL" clId="{DDDDE5BB-B341-44A1-B748-EB7DF1E09D72}" dt="2020-04-17T02:10:08.335" v="5202"/>
          <pc:sldLayoutMkLst>
            <pc:docMk/>
            <pc:sldMasterMk cId="127418098" sldId="2147483660"/>
            <pc:sldLayoutMk cId="4272959723" sldId="2147483665"/>
          </pc:sldLayoutMkLst>
          <pc:spChg chg="mod">
            <ac:chgData name="Parker Kemp" userId="15d96ee4-604a-4739-8889-a6a7ccae85b7" providerId="ADAL" clId="{DDDDE5BB-B341-44A1-B748-EB7DF1E09D72}" dt="2020-04-17T02:10:08.335" v="5202"/>
            <ac:spMkLst>
              <pc:docMk/>
              <pc:sldMasterMk cId="127418098" sldId="2147483660"/>
              <pc:sldLayoutMk cId="4272959723" sldId="2147483665"/>
              <ac:spMk id="3"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4272959723" sldId="2147483665"/>
              <ac:spMk id="4"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4272959723" sldId="2147483665"/>
              <ac:spMk id="5"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4272959723" sldId="2147483665"/>
              <ac:spMk id="6"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4272959723" sldId="2147483665"/>
              <ac:spMk id="10" creationId="{00000000-0000-0000-0000-000000000000}"/>
            </ac:spMkLst>
          </pc:spChg>
        </pc:sldLayoutChg>
        <pc:sldLayoutChg chg="modSp">
          <pc:chgData name="Parker Kemp" userId="15d96ee4-604a-4739-8889-a6a7ccae85b7" providerId="ADAL" clId="{DDDDE5BB-B341-44A1-B748-EB7DF1E09D72}" dt="2020-04-17T02:10:08.335" v="5202"/>
          <pc:sldLayoutMkLst>
            <pc:docMk/>
            <pc:sldMasterMk cId="127418098" sldId="2147483660"/>
            <pc:sldLayoutMk cId="142735499" sldId="2147483666"/>
          </pc:sldLayoutMkLst>
          <pc:spChg chg="mod">
            <ac:chgData name="Parker Kemp" userId="15d96ee4-604a-4739-8889-a6a7ccae85b7" providerId="ADAL" clId="{DDDDE5BB-B341-44A1-B748-EB7DF1E09D72}" dt="2020-04-17T02:10:08.335" v="5202"/>
            <ac:spMkLst>
              <pc:docMk/>
              <pc:sldMasterMk cId="127418098" sldId="2147483660"/>
              <pc:sldLayoutMk cId="142735499" sldId="2147483666"/>
              <ac:spMk id="6" creationId="{00000000-0000-0000-0000-000000000000}"/>
            </ac:spMkLst>
          </pc:spChg>
        </pc:sldLayoutChg>
        <pc:sldLayoutChg chg="modSp">
          <pc:chgData name="Parker Kemp" userId="15d96ee4-604a-4739-8889-a6a7ccae85b7" providerId="ADAL" clId="{DDDDE5BB-B341-44A1-B748-EB7DF1E09D72}" dt="2020-04-17T02:10:08.335" v="5202"/>
          <pc:sldLayoutMkLst>
            <pc:docMk/>
            <pc:sldMasterMk cId="127418098" sldId="2147483660"/>
            <pc:sldLayoutMk cId="4122767915" sldId="2147483668"/>
          </pc:sldLayoutMkLst>
          <pc:spChg chg="mod">
            <ac:chgData name="Parker Kemp" userId="15d96ee4-604a-4739-8889-a6a7ccae85b7" providerId="ADAL" clId="{DDDDE5BB-B341-44A1-B748-EB7DF1E09D72}" dt="2020-04-17T02:10:08.335" v="5202"/>
            <ac:spMkLst>
              <pc:docMk/>
              <pc:sldMasterMk cId="127418098" sldId="2147483660"/>
              <pc:sldLayoutMk cId="4122767915" sldId="2147483668"/>
              <ac:spMk id="2"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4122767915" sldId="2147483668"/>
              <ac:spMk id="3"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4122767915" sldId="2147483668"/>
              <ac:spMk id="4"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4122767915" sldId="2147483668"/>
              <ac:spMk id="12" creationId="{00000000-0000-0000-0000-000000000000}"/>
            </ac:spMkLst>
          </pc:spChg>
        </pc:sldLayoutChg>
        <pc:sldLayoutChg chg="modSp">
          <pc:chgData name="Parker Kemp" userId="15d96ee4-604a-4739-8889-a6a7ccae85b7" providerId="ADAL" clId="{DDDDE5BB-B341-44A1-B748-EB7DF1E09D72}" dt="2020-04-17T02:10:08.335" v="5202"/>
          <pc:sldLayoutMkLst>
            <pc:docMk/>
            <pc:sldMasterMk cId="127418098" sldId="2147483660"/>
            <pc:sldLayoutMk cId="271652757" sldId="2147483669"/>
          </pc:sldLayoutMkLst>
          <pc:spChg chg="mod">
            <ac:chgData name="Parker Kemp" userId="15d96ee4-604a-4739-8889-a6a7ccae85b7" providerId="ADAL" clId="{DDDDE5BB-B341-44A1-B748-EB7DF1E09D72}" dt="2020-04-17T02:10:08.335" v="5202"/>
            <ac:spMkLst>
              <pc:docMk/>
              <pc:sldMasterMk cId="127418098" sldId="2147483660"/>
              <pc:sldLayoutMk cId="271652757" sldId="2147483669"/>
              <ac:spMk id="2"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271652757" sldId="2147483669"/>
              <ac:spMk id="4"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271652757" sldId="2147483669"/>
              <ac:spMk id="5"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271652757" sldId="2147483669"/>
              <ac:spMk id="6"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271652757" sldId="2147483669"/>
              <ac:spMk id="7"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271652757" sldId="2147483669"/>
              <ac:spMk id="9" creationId="{00000000-0000-0000-0000-000000000000}"/>
            </ac:spMkLst>
          </pc:spChg>
        </pc:sldLayoutChg>
        <pc:sldLayoutChg chg="modSp">
          <pc:chgData name="Parker Kemp" userId="15d96ee4-604a-4739-8889-a6a7ccae85b7" providerId="ADAL" clId="{DDDDE5BB-B341-44A1-B748-EB7DF1E09D72}" dt="2020-04-17T02:10:08.335" v="5202"/>
          <pc:sldLayoutMkLst>
            <pc:docMk/>
            <pc:sldMasterMk cId="127418098" sldId="2147483660"/>
            <pc:sldLayoutMk cId="3764076910" sldId="2147483670"/>
          </pc:sldLayoutMkLst>
          <pc:spChg chg="mod">
            <ac:chgData name="Parker Kemp" userId="15d96ee4-604a-4739-8889-a6a7ccae85b7" providerId="ADAL" clId="{DDDDE5BB-B341-44A1-B748-EB7DF1E09D72}" dt="2020-04-17T02:10:08.335" v="5202"/>
            <ac:spMkLst>
              <pc:docMk/>
              <pc:sldMasterMk cId="127418098" sldId="2147483660"/>
              <pc:sldLayoutMk cId="3764076910" sldId="2147483670"/>
              <ac:spMk id="2"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3764076910" sldId="2147483670"/>
              <ac:spMk id="4"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3764076910" sldId="2147483670"/>
              <ac:spMk id="15" creationId="{00000000-0000-0000-0000-000000000000}"/>
            </ac:spMkLst>
          </pc:spChg>
        </pc:sldLayoutChg>
        <pc:sldLayoutChg chg="modSp">
          <pc:chgData name="Parker Kemp" userId="15d96ee4-604a-4739-8889-a6a7ccae85b7" providerId="ADAL" clId="{DDDDE5BB-B341-44A1-B748-EB7DF1E09D72}" dt="2020-04-17T02:10:08.335" v="5202"/>
          <pc:sldLayoutMkLst>
            <pc:docMk/>
            <pc:sldMasterMk cId="127418098" sldId="2147483660"/>
            <pc:sldLayoutMk cId="2756476234" sldId="2147483671"/>
          </pc:sldLayoutMkLst>
          <pc:spChg chg="mod">
            <ac:chgData name="Parker Kemp" userId="15d96ee4-604a-4739-8889-a6a7ccae85b7" providerId="ADAL" clId="{DDDDE5BB-B341-44A1-B748-EB7DF1E09D72}" dt="2020-04-17T02:10:08.335" v="5202"/>
            <ac:spMkLst>
              <pc:docMk/>
              <pc:sldMasterMk cId="127418098" sldId="2147483660"/>
              <pc:sldLayoutMk cId="2756476234" sldId="2147483671"/>
              <ac:spMk id="2"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2756476234" sldId="2147483671"/>
              <ac:spMk id="3"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2756476234" sldId="2147483671"/>
              <ac:spMk id="8"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2756476234" sldId="2147483671"/>
              <ac:spMk id="9" creationId="{00000000-0000-0000-0000-000000000000}"/>
            </ac:spMkLst>
          </pc:spChg>
        </pc:sldLayoutChg>
        <pc:sldLayoutChg chg="modSp">
          <pc:chgData name="Parker Kemp" userId="15d96ee4-604a-4739-8889-a6a7ccae85b7" providerId="ADAL" clId="{DDDDE5BB-B341-44A1-B748-EB7DF1E09D72}" dt="2020-04-17T02:10:08.335" v="5202"/>
          <pc:sldLayoutMkLst>
            <pc:docMk/>
            <pc:sldMasterMk cId="127418098" sldId="2147483660"/>
            <pc:sldLayoutMk cId="2023571581" sldId="2147483672"/>
          </pc:sldLayoutMkLst>
          <pc:spChg chg="mod">
            <ac:chgData name="Parker Kemp" userId="15d96ee4-604a-4739-8889-a6a7ccae85b7" providerId="ADAL" clId="{DDDDE5BB-B341-44A1-B748-EB7DF1E09D72}" dt="2020-04-17T02:10:08.335" v="5202"/>
            <ac:spMkLst>
              <pc:docMk/>
              <pc:sldMasterMk cId="127418098" sldId="2147483660"/>
              <pc:sldLayoutMk cId="2023571581" sldId="2147483672"/>
              <ac:spMk id="6"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2023571581" sldId="2147483672"/>
              <ac:spMk id="9"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2023571581" sldId="2147483672"/>
              <ac:spMk id="38" creationId="{00000000-0000-0000-0000-000000000000}"/>
            </ac:spMkLst>
          </pc:spChg>
        </pc:sldLayoutChg>
        <pc:sldLayoutChg chg="modSp">
          <pc:chgData name="Parker Kemp" userId="15d96ee4-604a-4739-8889-a6a7ccae85b7" providerId="ADAL" clId="{DDDDE5BB-B341-44A1-B748-EB7DF1E09D72}" dt="2020-04-17T02:10:08.335" v="5202"/>
          <pc:sldLayoutMkLst>
            <pc:docMk/>
            <pc:sldMasterMk cId="127418098" sldId="2147483660"/>
            <pc:sldLayoutMk cId="2155798594" sldId="2147483673"/>
          </pc:sldLayoutMkLst>
          <pc:spChg chg="mod">
            <ac:chgData name="Parker Kemp" userId="15d96ee4-604a-4739-8889-a6a7ccae85b7" providerId="ADAL" clId="{DDDDE5BB-B341-44A1-B748-EB7DF1E09D72}" dt="2020-04-17T02:10:08.335" v="5202"/>
            <ac:spMkLst>
              <pc:docMk/>
              <pc:sldMasterMk cId="127418098" sldId="2147483660"/>
              <pc:sldLayoutMk cId="2155798594" sldId="2147483673"/>
              <ac:spMk id="7" creationId="{00000000-0000-0000-0000-000000000000}"/>
            </ac:spMkLst>
          </pc:spChg>
        </pc:sldLayoutChg>
        <pc:sldLayoutChg chg="modSp">
          <pc:chgData name="Parker Kemp" userId="15d96ee4-604a-4739-8889-a6a7ccae85b7" providerId="ADAL" clId="{DDDDE5BB-B341-44A1-B748-EB7DF1E09D72}" dt="2020-04-17T02:10:08.335" v="5202"/>
          <pc:sldLayoutMkLst>
            <pc:docMk/>
            <pc:sldMasterMk cId="127418098" sldId="2147483660"/>
            <pc:sldLayoutMk cId="1411963653" sldId="2147483674"/>
          </pc:sldLayoutMkLst>
          <pc:spChg chg="mod">
            <ac:chgData name="Parker Kemp" userId="15d96ee4-604a-4739-8889-a6a7ccae85b7" providerId="ADAL" clId="{DDDDE5BB-B341-44A1-B748-EB7DF1E09D72}" dt="2020-04-17T02:10:08.335" v="5202"/>
            <ac:spMkLst>
              <pc:docMk/>
              <pc:sldMasterMk cId="127418098" sldId="2147483660"/>
              <pc:sldLayoutMk cId="1411963653" sldId="2147483674"/>
              <ac:spMk id="2"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1411963653" sldId="2147483674"/>
              <ac:spMk id="3" creationId="{00000000-0000-0000-0000-000000000000}"/>
            </ac:spMkLst>
          </pc:spChg>
          <pc:spChg chg="mod">
            <ac:chgData name="Parker Kemp" userId="15d96ee4-604a-4739-8889-a6a7ccae85b7" providerId="ADAL" clId="{DDDDE5BB-B341-44A1-B748-EB7DF1E09D72}" dt="2020-04-17T02:10:08.335" v="5202"/>
            <ac:spMkLst>
              <pc:docMk/>
              <pc:sldMasterMk cId="127418098" sldId="2147483660"/>
              <pc:sldLayoutMk cId="1411963653" sldId="2147483674"/>
              <ac:spMk id="12" creationId="{00000000-0000-0000-0000-000000000000}"/>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A5A01C-88C7-476B-8482-D935AF7B138E}"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80407-8D13-44EA-BAD8-1434B48D925B}" type="slidenum">
              <a:rPr lang="en-US" smtClean="0"/>
              <a:t>‹#›</a:t>
            </a:fld>
            <a:endParaRPr lang="en-US"/>
          </a:p>
        </p:txBody>
      </p:sp>
    </p:spTree>
    <p:extLst>
      <p:ext uri="{BB962C8B-B14F-4D97-AF65-F5344CB8AC3E}">
        <p14:creationId xmlns:p14="http://schemas.microsoft.com/office/powerpoint/2010/main" val="2383793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A5A01C-88C7-476B-8482-D935AF7B138E}"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580407-8D13-44EA-BAD8-1434B48D925B}" type="slidenum">
              <a:rPr lang="en-US" smtClean="0"/>
              <a:t>‹#›</a:t>
            </a:fld>
            <a:endParaRPr lang="en-US"/>
          </a:p>
        </p:txBody>
      </p:sp>
    </p:spTree>
    <p:extLst>
      <p:ext uri="{BB962C8B-B14F-4D97-AF65-F5344CB8AC3E}">
        <p14:creationId xmlns:p14="http://schemas.microsoft.com/office/powerpoint/2010/main" val="2675900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39A5A01C-88C7-476B-8482-D935AF7B138E}"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80407-8D13-44EA-BAD8-1434B48D925B}" type="slidenum">
              <a:rPr lang="en-US" smtClean="0"/>
              <a:t>‹#›</a:t>
            </a:fld>
            <a:endParaRPr lang="en-US"/>
          </a:p>
        </p:txBody>
      </p:sp>
    </p:spTree>
    <p:extLst>
      <p:ext uri="{BB962C8B-B14F-4D97-AF65-F5344CB8AC3E}">
        <p14:creationId xmlns:p14="http://schemas.microsoft.com/office/powerpoint/2010/main" val="723395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39A5A01C-88C7-476B-8482-D935AF7B138E}" type="datetimeFigureOut">
              <a:rPr lang="en-US" smtClean="0"/>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580407-8D13-44EA-BAD8-1434B48D925B}" type="slidenum">
              <a:rPr lang="en-US" smtClean="0"/>
              <a:t>‹#›</a:t>
            </a:fld>
            <a:endParaRPr lang="en-US"/>
          </a:p>
        </p:txBody>
      </p:sp>
    </p:spTree>
    <p:extLst>
      <p:ext uri="{BB962C8B-B14F-4D97-AF65-F5344CB8AC3E}">
        <p14:creationId xmlns:p14="http://schemas.microsoft.com/office/powerpoint/2010/main" val="991868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A5A01C-88C7-476B-8482-D935AF7B138E}"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80407-8D13-44EA-BAD8-1434B48D925B}" type="slidenum">
              <a:rPr lang="en-US" smtClean="0"/>
              <a:t>‹#›</a:t>
            </a:fld>
            <a:endParaRPr lang="en-US"/>
          </a:p>
        </p:txBody>
      </p:sp>
    </p:spTree>
    <p:extLst>
      <p:ext uri="{BB962C8B-B14F-4D97-AF65-F5344CB8AC3E}">
        <p14:creationId xmlns:p14="http://schemas.microsoft.com/office/powerpoint/2010/main" val="8536846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A5A01C-88C7-476B-8482-D935AF7B138E}"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80407-8D13-44EA-BAD8-1434B48D925B}" type="slidenum">
              <a:rPr lang="en-US" smtClean="0"/>
              <a:t>‹#›</a:t>
            </a:fld>
            <a:endParaRPr lang="en-US"/>
          </a:p>
        </p:txBody>
      </p:sp>
    </p:spTree>
    <p:extLst>
      <p:ext uri="{BB962C8B-B14F-4D97-AF65-F5344CB8AC3E}">
        <p14:creationId xmlns:p14="http://schemas.microsoft.com/office/powerpoint/2010/main" val="14360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A5A01C-88C7-476B-8482-D935AF7B138E}"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80407-8D13-44EA-BAD8-1434B48D925B}" type="slidenum">
              <a:rPr lang="en-US" smtClean="0"/>
              <a:t>‹#›</a:t>
            </a:fld>
            <a:endParaRPr lang="en-US"/>
          </a:p>
        </p:txBody>
      </p:sp>
    </p:spTree>
    <p:extLst>
      <p:ext uri="{BB962C8B-B14F-4D97-AF65-F5344CB8AC3E}">
        <p14:creationId xmlns:p14="http://schemas.microsoft.com/office/powerpoint/2010/main" val="3246928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A5A01C-88C7-476B-8482-D935AF7B138E}"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80407-8D13-44EA-BAD8-1434B48D925B}" type="slidenum">
              <a:rPr lang="en-US" smtClean="0"/>
              <a:t>‹#›</a:t>
            </a:fld>
            <a:endParaRPr lang="en-US"/>
          </a:p>
        </p:txBody>
      </p:sp>
    </p:spTree>
    <p:extLst>
      <p:ext uri="{BB962C8B-B14F-4D97-AF65-F5344CB8AC3E}">
        <p14:creationId xmlns:p14="http://schemas.microsoft.com/office/powerpoint/2010/main" val="1819083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A5A01C-88C7-476B-8482-D935AF7B138E}"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580407-8D13-44EA-BAD8-1434B48D925B}" type="slidenum">
              <a:rPr lang="en-US" smtClean="0"/>
              <a:t>‹#›</a:t>
            </a:fld>
            <a:endParaRPr lang="en-US"/>
          </a:p>
        </p:txBody>
      </p:sp>
    </p:spTree>
    <p:extLst>
      <p:ext uri="{BB962C8B-B14F-4D97-AF65-F5344CB8AC3E}">
        <p14:creationId xmlns:p14="http://schemas.microsoft.com/office/powerpoint/2010/main" val="1726649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A5A01C-88C7-476B-8482-D935AF7B138E}"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580407-8D13-44EA-BAD8-1434B48D925B}" type="slidenum">
              <a:rPr lang="en-US" smtClean="0"/>
              <a:t>‹#›</a:t>
            </a:fld>
            <a:endParaRPr lang="en-US"/>
          </a:p>
        </p:txBody>
      </p:sp>
    </p:spTree>
    <p:extLst>
      <p:ext uri="{BB962C8B-B14F-4D97-AF65-F5344CB8AC3E}">
        <p14:creationId xmlns:p14="http://schemas.microsoft.com/office/powerpoint/2010/main" val="3930831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A5A01C-88C7-476B-8482-D935AF7B138E}" type="datetimeFigureOut">
              <a:rPr lang="en-US" smtClean="0"/>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580407-8D13-44EA-BAD8-1434B48D925B}" type="slidenum">
              <a:rPr lang="en-US" smtClean="0"/>
              <a:t>‹#›</a:t>
            </a:fld>
            <a:endParaRPr lang="en-US"/>
          </a:p>
        </p:txBody>
      </p:sp>
    </p:spTree>
    <p:extLst>
      <p:ext uri="{BB962C8B-B14F-4D97-AF65-F5344CB8AC3E}">
        <p14:creationId xmlns:p14="http://schemas.microsoft.com/office/powerpoint/2010/main" val="2332360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A5A01C-88C7-476B-8482-D935AF7B138E}" type="datetimeFigureOut">
              <a:rPr lang="en-US" smtClean="0"/>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580407-8D13-44EA-BAD8-1434B48D925B}" type="slidenum">
              <a:rPr lang="en-US" smtClean="0"/>
              <a:t>‹#›</a:t>
            </a:fld>
            <a:endParaRPr lang="en-US"/>
          </a:p>
        </p:txBody>
      </p:sp>
    </p:spTree>
    <p:extLst>
      <p:ext uri="{BB962C8B-B14F-4D97-AF65-F5344CB8AC3E}">
        <p14:creationId xmlns:p14="http://schemas.microsoft.com/office/powerpoint/2010/main" val="2009210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A5A01C-88C7-476B-8482-D935AF7B138E}"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580407-8D13-44EA-BAD8-1434B48D925B}" type="slidenum">
              <a:rPr lang="en-US" smtClean="0"/>
              <a:t>‹#›</a:t>
            </a:fld>
            <a:endParaRPr lang="en-US"/>
          </a:p>
        </p:txBody>
      </p:sp>
    </p:spTree>
    <p:extLst>
      <p:ext uri="{BB962C8B-B14F-4D97-AF65-F5344CB8AC3E}">
        <p14:creationId xmlns:p14="http://schemas.microsoft.com/office/powerpoint/2010/main" val="859959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fld id="{39A5A01C-88C7-476B-8482-D935AF7B138E}" type="datetimeFigureOut">
              <a:rPr lang="en-US" smtClean="0"/>
              <a:t>4/18/2020</a:t>
            </a:fld>
            <a:endParaRPr lang="en-US"/>
          </a:p>
        </p:txBody>
      </p:sp>
      <p:sp>
        <p:nvSpPr>
          <p:cNvPr id="6" name="Footer Placeholder 5"/>
          <p:cNvSpPr>
            <a:spLocks noGrp="1"/>
          </p:cNvSpPr>
          <p:nvPr>
            <p:ph type="ftr" sz="quarter" idx="11"/>
          </p:nvPr>
        </p:nvSpPr>
        <p:spPr>
          <a:xfrm>
            <a:off x="442797" y="6041361"/>
            <a:ext cx="2471560" cy="365125"/>
          </a:xfrm>
        </p:spPr>
        <p:txBody>
          <a:bodyPr/>
          <a:lstStyle/>
          <a:p>
            <a:endParaRPr lang="en-US"/>
          </a:p>
        </p:txBody>
      </p:sp>
      <p:sp>
        <p:nvSpPr>
          <p:cNvPr id="7" name="Slide Number Placeholder 6"/>
          <p:cNvSpPr>
            <a:spLocks noGrp="1"/>
          </p:cNvSpPr>
          <p:nvPr>
            <p:ph type="sldNum" sz="quarter" idx="12"/>
          </p:nvPr>
        </p:nvSpPr>
        <p:spPr>
          <a:xfrm>
            <a:off x="3647017" y="5915887"/>
            <a:ext cx="796616" cy="490599"/>
          </a:xfrm>
        </p:spPr>
        <p:txBody>
          <a:bodyPr/>
          <a:lstStyle/>
          <a:p>
            <a:fld id="{B1580407-8D13-44EA-BAD8-1434B48D925B}" type="slidenum">
              <a:rPr lang="en-US" smtClean="0"/>
              <a:t>‹#›</a:t>
            </a:fld>
            <a:endParaRPr lang="en-US"/>
          </a:p>
        </p:txBody>
      </p:sp>
    </p:spTree>
    <p:extLst>
      <p:ext uri="{BB962C8B-B14F-4D97-AF65-F5344CB8AC3E}">
        <p14:creationId xmlns:p14="http://schemas.microsoft.com/office/powerpoint/2010/main" val="189262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39A5A01C-88C7-476B-8482-D935AF7B138E}" type="datetimeFigureOut">
              <a:rPr lang="en-US" smtClean="0"/>
              <a:t>4/18/2020</a:t>
            </a:fld>
            <a:endParaRPr lang="en-US"/>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B1580407-8D13-44EA-BAD8-1434B48D925B}" type="slidenum">
              <a:rPr lang="en-US" smtClean="0"/>
              <a:t>‹#›</a:t>
            </a:fld>
            <a:endParaRPr lang="en-US"/>
          </a:p>
        </p:txBody>
      </p:sp>
    </p:spTree>
    <p:extLst>
      <p:ext uri="{BB962C8B-B14F-4D97-AF65-F5344CB8AC3E}">
        <p14:creationId xmlns:p14="http://schemas.microsoft.com/office/powerpoint/2010/main" val="734632428"/>
      </p:ext>
    </p:extLst>
  </p:cSld>
  <p:clrMap bg1="dk1" tx1="lt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png"/><Relationship Id="rId3" Type="http://schemas.openxmlformats.org/officeDocument/2006/relationships/image" Target="../media/image14.svg"/><Relationship Id="rId7" Type="http://schemas.openxmlformats.org/officeDocument/2006/relationships/image" Target="../media/image18.svg"/><Relationship Id="rId12" Type="http://schemas.openxmlformats.org/officeDocument/2006/relationships/image" Target="../media/image23.png"/><Relationship Id="rId2" Type="http://schemas.openxmlformats.org/officeDocument/2006/relationships/image" Target="../media/image13.png"/><Relationship Id="rId16"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22.svg"/><Relationship Id="rId5" Type="http://schemas.openxmlformats.org/officeDocument/2006/relationships/image" Target="../media/image16.svg"/><Relationship Id="rId15" Type="http://schemas.openxmlformats.org/officeDocument/2006/relationships/image" Target="../media/image2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svg"/><Relationship Id="rId14" Type="http://schemas.openxmlformats.org/officeDocument/2006/relationships/image" Target="../media/image25.png"/></Relationships>
</file>

<file path=ppt/slides/_rels/slide13.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32.png"/><Relationship Id="rId11" Type="http://schemas.openxmlformats.org/officeDocument/2006/relationships/image" Target="../media/image37.png"/><Relationship Id="rId5" Type="http://schemas.openxmlformats.org/officeDocument/2006/relationships/image" Target="../media/image31.png"/><Relationship Id="rId10" Type="http://schemas.openxmlformats.org/officeDocument/2006/relationships/image" Target="../media/image36.png"/><Relationship Id="rId4" Type="http://schemas.openxmlformats.org/officeDocument/2006/relationships/image" Target="../media/image30.png"/><Relationship Id="rId9" Type="http://schemas.openxmlformats.org/officeDocument/2006/relationships/image" Target="../media/image3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38451-C3DA-4BA6-8491-2D40272E201B}"/>
              </a:ext>
            </a:extLst>
          </p:cNvPr>
          <p:cNvSpPr>
            <a:spLocks noGrp="1"/>
          </p:cNvSpPr>
          <p:nvPr>
            <p:ph type="ctrTitle"/>
          </p:nvPr>
        </p:nvSpPr>
        <p:spPr>
          <a:xfrm>
            <a:off x="607500" y="1155848"/>
            <a:ext cx="7526338" cy="2971051"/>
          </a:xfrm>
        </p:spPr>
        <p:txBody>
          <a:bodyPr/>
          <a:lstStyle/>
          <a:p>
            <a:r>
              <a:rPr lang="en-US" sz="4400" dirty="0"/>
              <a:t>Taking a Dive in the Big Data Lake: Web Scraped Data For Constructing Sampling Frames of Swimming Pools</a:t>
            </a:r>
          </a:p>
        </p:txBody>
      </p:sp>
      <p:sp>
        <p:nvSpPr>
          <p:cNvPr id="3" name="Subtitle 2">
            <a:extLst>
              <a:ext uri="{FF2B5EF4-FFF2-40B4-BE49-F238E27FC236}">
                <a16:creationId xmlns:a16="http://schemas.microsoft.com/office/drawing/2014/main" id="{F0D71794-2763-40F0-89E0-4C19B8B76165}"/>
              </a:ext>
            </a:extLst>
          </p:cNvPr>
          <p:cNvSpPr>
            <a:spLocks noGrp="1"/>
          </p:cNvSpPr>
          <p:nvPr>
            <p:ph type="subTitle" idx="1"/>
          </p:nvPr>
        </p:nvSpPr>
        <p:spPr>
          <a:xfrm>
            <a:off x="406169" y="5408854"/>
            <a:ext cx="7929000" cy="713356"/>
          </a:xfrm>
        </p:spPr>
        <p:txBody>
          <a:bodyPr>
            <a:normAutofit fontScale="92500" lnSpcReduction="20000"/>
          </a:bodyPr>
          <a:lstStyle/>
          <a:p>
            <a:r>
              <a:rPr lang="en-US" dirty="0"/>
              <a:t>Parker Kemp</a:t>
            </a:r>
          </a:p>
          <a:p>
            <a:r>
              <a:rPr lang="en-US" dirty="0"/>
              <a:t>Dr. Trent Buskirk</a:t>
            </a:r>
          </a:p>
          <a:p>
            <a:endParaRPr lang="en-US" dirty="0"/>
          </a:p>
        </p:txBody>
      </p:sp>
    </p:spTree>
    <p:extLst>
      <p:ext uri="{BB962C8B-B14F-4D97-AF65-F5344CB8AC3E}">
        <p14:creationId xmlns:p14="http://schemas.microsoft.com/office/powerpoint/2010/main" val="4083659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0BDB6-3F0D-452C-BF2A-A3E90A8383D2}"/>
              </a:ext>
            </a:extLst>
          </p:cNvPr>
          <p:cNvSpPr>
            <a:spLocks noGrp="1"/>
          </p:cNvSpPr>
          <p:nvPr>
            <p:ph type="title"/>
          </p:nvPr>
        </p:nvSpPr>
        <p:spPr>
          <a:xfrm>
            <a:off x="600966" y="686204"/>
            <a:ext cx="7928999" cy="909600"/>
          </a:xfrm>
        </p:spPr>
        <p:txBody>
          <a:bodyPr/>
          <a:lstStyle/>
          <a:p>
            <a:r>
              <a:rPr lang="en-US" dirty="0"/>
              <a:t>Match Rates Across Data Sources</a:t>
            </a:r>
          </a:p>
        </p:txBody>
      </p:sp>
      <p:sp>
        <p:nvSpPr>
          <p:cNvPr id="3" name="Content Placeholder 2">
            <a:extLst>
              <a:ext uri="{FF2B5EF4-FFF2-40B4-BE49-F238E27FC236}">
                <a16:creationId xmlns:a16="http://schemas.microsoft.com/office/drawing/2014/main" id="{408AC030-3602-4EA0-BE7A-291E730D7A8F}"/>
              </a:ext>
            </a:extLst>
          </p:cNvPr>
          <p:cNvSpPr>
            <a:spLocks noGrp="1"/>
          </p:cNvSpPr>
          <p:nvPr>
            <p:ph idx="1"/>
          </p:nvPr>
        </p:nvSpPr>
        <p:spPr>
          <a:xfrm>
            <a:off x="431155" y="2149339"/>
            <a:ext cx="7915931" cy="802165"/>
          </a:xfrm>
        </p:spPr>
        <p:txBody>
          <a:bodyPr>
            <a:normAutofit fontScale="92500" lnSpcReduction="10000"/>
          </a:bodyPr>
          <a:lstStyle/>
          <a:p>
            <a:r>
              <a:rPr lang="en-US" dirty="0"/>
              <a:t>Here we compare the proportion of our sample for which we have access to data across both web scraping sites, MSG data, and the Zillow API. </a:t>
            </a:r>
          </a:p>
        </p:txBody>
      </p:sp>
      <p:pic>
        <p:nvPicPr>
          <p:cNvPr id="4" name="Picture 3">
            <a:extLst>
              <a:ext uri="{FF2B5EF4-FFF2-40B4-BE49-F238E27FC236}">
                <a16:creationId xmlns:a16="http://schemas.microsoft.com/office/drawing/2014/main" id="{4A81D81B-1264-41CD-8713-F40E85D7E1CE}"/>
              </a:ext>
            </a:extLst>
          </p:cNvPr>
          <p:cNvPicPr>
            <a:picLocks noChangeAspect="1"/>
          </p:cNvPicPr>
          <p:nvPr/>
        </p:nvPicPr>
        <p:blipFill>
          <a:blip r:embed="rId2"/>
          <a:stretch>
            <a:fillRect/>
          </a:stretch>
        </p:blipFill>
        <p:spPr>
          <a:xfrm>
            <a:off x="1702190" y="2951504"/>
            <a:ext cx="5980587" cy="3787705"/>
          </a:xfrm>
          <a:prstGeom prst="rect">
            <a:avLst/>
          </a:prstGeom>
        </p:spPr>
      </p:pic>
    </p:spTree>
    <p:extLst>
      <p:ext uri="{BB962C8B-B14F-4D97-AF65-F5344CB8AC3E}">
        <p14:creationId xmlns:p14="http://schemas.microsoft.com/office/powerpoint/2010/main" val="3844524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79774-1808-488D-B4CA-ECAD1F649F8B}"/>
              </a:ext>
            </a:extLst>
          </p:cNvPr>
          <p:cNvSpPr>
            <a:spLocks noGrp="1"/>
          </p:cNvSpPr>
          <p:nvPr>
            <p:ph type="title"/>
          </p:nvPr>
        </p:nvSpPr>
        <p:spPr>
          <a:xfrm>
            <a:off x="627117" y="630068"/>
            <a:ext cx="7524003" cy="970450"/>
          </a:xfrm>
        </p:spPr>
        <p:txBody>
          <a:bodyPr/>
          <a:lstStyle/>
          <a:p>
            <a:r>
              <a:rPr lang="en-US" dirty="0"/>
              <a:t>Feature Availability Across Data Sources</a:t>
            </a:r>
          </a:p>
        </p:txBody>
      </p:sp>
      <p:sp>
        <p:nvSpPr>
          <p:cNvPr id="4" name="Oval 3">
            <a:extLst>
              <a:ext uri="{FF2B5EF4-FFF2-40B4-BE49-F238E27FC236}">
                <a16:creationId xmlns:a16="http://schemas.microsoft.com/office/drawing/2014/main" id="{06C607D7-7886-411F-9B67-76C5600E67AD}"/>
              </a:ext>
            </a:extLst>
          </p:cNvPr>
          <p:cNvSpPr/>
          <p:nvPr/>
        </p:nvSpPr>
        <p:spPr>
          <a:xfrm>
            <a:off x="918469" y="1955410"/>
            <a:ext cx="7307061" cy="47408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9EF84884-ECE7-49F4-9C03-4A813936372D}"/>
              </a:ext>
            </a:extLst>
          </p:cNvPr>
          <p:cNvSpPr/>
          <p:nvPr/>
        </p:nvSpPr>
        <p:spPr>
          <a:xfrm>
            <a:off x="3165496" y="2522091"/>
            <a:ext cx="5060034" cy="3476571"/>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CC7025E-E046-441C-95F8-1A4C40F41D8D}"/>
              </a:ext>
            </a:extLst>
          </p:cNvPr>
          <p:cNvSpPr/>
          <p:nvPr/>
        </p:nvSpPr>
        <p:spPr>
          <a:xfrm>
            <a:off x="4765874" y="3306780"/>
            <a:ext cx="3467103" cy="19440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8F30926-6524-44BB-BC98-72409FFA89E0}"/>
              </a:ext>
            </a:extLst>
          </p:cNvPr>
          <p:cNvSpPr txBox="1"/>
          <p:nvPr/>
        </p:nvSpPr>
        <p:spPr>
          <a:xfrm>
            <a:off x="3911026" y="1962143"/>
            <a:ext cx="2011680" cy="369332"/>
          </a:xfrm>
          <a:prstGeom prst="rect">
            <a:avLst/>
          </a:prstGeom>
          <a:noFill/>
        </p:spPr>
        <p:txBody>
          <a:bodyPr wrap="square" rtlCol="0">
            <a:spAutoFit/>
          </a:bodyPr>
          <a:lstStyle/>
          <a:p>
            <a:r>
              <a:rPr lang="en-US" dirty="0">
                <a:solidFill>
                  <a:schemeClr val="bg1"/>
                </a:solidFill>
              </a:rPr>
              <a:t>Vendor Data</a:t>
            </a:r>
          </a:p>
        </p:txBody>
      </p:sp>
      <p:sp>
        <p:nvSpPr>
          <p:cNvPr id="8" name="TextBox 7">
            <a:extLst>
              <a:ext uri="{FF2B5EF4-FFF2-40B4-BE49-F238E27FC236}">
                <a16:creationId xmlns:a16="http://schemas.microsoft.com/office/drawing/2014/main" id="{6A86CFFD-ADA0-464E-8B9B-73CA6100E369}"/>
              </a:ext>
            </a:extLst>
          </p:cNvPr>
          <p:cNvSpPr txBox="1"/>
          <p:nvPr/>
        </p:nvSpPr>
        <p:spPr>
          <a:xfrm>
            <a:off x="4635512" y="2624069"/>
            <a:ext cx="2574388" cy="369332"/>
          </a:xfrm>
          <a:prstGeom prst="rect">
            <a:avLst/>
          </a:prstGeom>
          <a:noFill/>
        </p:spPr>
        <p:txBody>
          <a:bodyPr wrap="square" rtlCol="0">
            <a:spAutoFit/>
          </a:bodyPr>
          <a:lstStyle/>
          <a:p>
            <a:r>
              <a:rPr lang="en-US" dirty="0">
                <a:solidFill>
                  <a:schemeClr val="bg1"/>
                </a:solidFill>
              </a:rPr>
              <a:t>Web Scraped Data</a:t>
            </a:r>
          </a:p>
        </p:txBody>
      </p:sp>
      <p:sp>
        <p:nvSpPr>
          <p:cNvPr id="9" name="TextBox 8">
            <a:extLst>
              <a:ext uri="{FF2B5EF4-FFF2-40B4-BE49-F238E27FC236}">
                <a16:creationId xmlns:a16="http://schemas.microsoft.com/office/drawing/2014/main" id="{BA2D02F2-C7CA-4E5D-8EDF-CB7AE68227AA}"/>
              </a:ext>
            </a:extLst>
          </p:cNvPr>
          <p:cNvSpPr txBox="1"/>
          <p:nvPr/>
        </p:nvSpPr>
        <p:spPr>
          <a:xfrm>
            <a:off x="6048530" y="3333758"/>
            <a:ext cx="1463040" cy="369332"/>
          </a:xfrm>
          <a:prstGeom prst="rect">
            <a:avLst/>
          </a:prstGeom>
          <a:noFill/>
        </p:spPr>
        <p:txBody>
          <a:bodyPr wrap="square" rtlCol="0">
            <a:spAutoFit/>
          </a:bodyPr>
          <a:lstStyle/>
          <a:p>
            <a:r>
              <a:rPr lang="en-US" dirty="0">
                <a:solidFill>
                  <a:schemeClr val="bg1"/>
                </a:solidFill>
              </a:rPr>
              <a:t>API Data</a:t>
            </a:r>
          </a:p>
        </p:txBody>
      </p:sp>
      <p:sp>
        <p:nvSpPr>
          <p:cNvPr id="16" name="TextBox 15">
            <a:extLst>
              <a:ext uri="{FF2B5EF4-FFF2-40B4-BE49-F238E27FC236}">
                <a16:creationId xmlns:a16="http://schemas.microsoft.com/office/drawing/2014/main" id="{656160ED-F383-4A72-ADA7-B03AC6916BDA}"/>
              </a:ext>
            </a:extLst>
          </p:cNvPr>
          <p:cNvSpPr txBox="1"/>
          <p:nvPr/>
        </p:nvSpPr>
        <p:spPr>
          <a:xfrm>
            <a:off x="4002257" y="5092848"/>
            <a:ext cx="1139483" cy="369332"/>
          </a:xfrm>
          <a:prstGeom prst="rect">
            <a:avLst/>
          </a:prstGeom>
          <a:noFill/>
        </p:spPr>
        <p:txBody>
          <a:bodyPr wrap="square" rtlCol="0">
            <a:spAutoFit/>
          </a:bodyPr>
          <a:lstStyle/>
          <a:p>
            <a:r>
              <a:rPr lang="en-US" dirty="0"/>
              <a:t>Heating</a:t>
            </a:r>
          </a:p>
        </p:txBody>
      </p:sp>
      <p:sp>
        <p:nvSpPr>
          <p:cNvPr id="17" name="TextBox 16">
            <a:extLst>
              <a:ext uri="{FF2B5EF4-FFF2-40B4-BE49-F238E27FC236}">
                <a16:creationId xmlns:a16="http://schemas.microsoft.com/office/drawing/2014/main" id="{D8F6322A-C732-4C33-8AA3-6E745E12A022}"/>
              </a:ext>
            </a:extLst>
          </p:cNvPr>
          <p:cNvSpPr txBox="1"/>
          <p:nvPr/>
        </p:nvSpPr>
        <p:spPr>
          <a:xfrm>
            <a:off x="4871130" y="5433243"/>
            <a:ext cx="1139483" cy="369332"/>
          </a:xfrm>
          <a:prstGeom prst="rect">
            <a:avLst/>
          </a:prstGeom>
          <a:noFill/>
        </p:spPr>
        <p:txBody>
          <a:bodyPr wrap="square" rtlCol="0">
            <a:spAutoFit/>
          </a:bodyPr>
          <a:lstStyle/>
          <a:p>
            <a:r>
              <a:rPr lang="en-US" dirty="0"/>
              <a:t>Cooling</a:t>
            </a:r>
          </a:p>
        </p:txBody>
      </p:sp>
      <p:sp>
        <p:nvSpPr>
          <p:cNvPr id="18" name="TextBox 17">
            <a:extLst>
              <a:ext uri="{FF2B5EF4-FFF2-40B4-BE49-F238E27FC236}">
                <a16:creationId xmlns:a16="http://schemas.microsoft.com/office/drawing/2014/main" id="{63FD92FE-CB7F-4D4A-A37F-968A51B09537}"/>
              </a:ext>
            </a:extLst>
          </p:cNvPr>
          <p:cNvSpPr txBox="1"/>
          <p:nvPr/>
        </p:nvSpPr>
        <p:spPr>
          <a:xfrm>
            <a:off x="-2826502" y="1997875"/>
            <a:ext cx="1828798" cy="369332"/>
          </a:xfrm>
          <a:prstGeom prst="rect">
            <a:avLst/>
          </a:prstGeom>
          <a:noFill/>
        </p:spPr>
        <p:txBody>
          <a:bodyPr wrap="square" rtlCol="0">
            <a:spAutoFit/>
          </a:bodyPr>
          <a:lstStyle/>
          <a:p>
            <a:r>
              <a:rPr lang="en-US" dirty="0"/>
              <a:t>Parking Info</a:t>
            </a:r>
          </a:p>
        </p:txBody>
      </p:sp>
      <p:sp>
        <p:nvSpPr>
          <p:cNvPr id="19" name="TextBox 18">
            <a:extLst>
              <a:ext uri="{FF2B5EF4-FFF2-40B4-BE49-F238E27FC236}">
                <a16:creationId xmlns:a16="http://schemas.microsoft.com/office/drawing/2014/main" id="{2125A3BF-C8B8-4CFC-A44B-CF6F1F05E94E}"/>
              </a:ext>
            </a:extLst>
          </p:cNvPr>
          <p:cNvSpPr txBox="1"/>
          <p:nvPr/>
        </p:nvSpPr>
        <p:spPr>
          <a:xfrm>
            <a:off x="3446715" y="4547528"/>
            <a:ext cx="1229708" cy="369332"/>
          </a:xfrm>
          <a:prstGeom prst="rect">
            <a:avLst/>
          </a:prstGeom>
          <a:noFill/>
        </p:spPr>
        <p:txBody>
          <a:bodyPr wrap="square" rtlCol="0">
            <a:spAutoFit/>
          </a:bodyPr>
          <a:lstStyle/>
          <a:p>
            <a:r>
              <a:rPr lang="en-US" dirty="0"/>
              <a:t>Flooring</a:t>
            </a:r>
          </a:p>
        </p:txBody>
      </p:sp>
      <p:sp>
        <p:nvSpPr>
          <p:cNvPr id="20" name="TextBox 19">
            <a:extLst>
              <a:ext uri="{FF2B5EF4-FFF2-40B4-BE49-F238E27FC236}">
                <a16:creationId xmlns:a16="http://schemas.microsoft.com/office/drawing/2014/main" id="{051300D2-00FA-4764-BBD0-6E1FF4CC11AE}"/>
              </a:ext>
            </a:extLst>
          </p:cNvPr>
          <p:cNvSpPr txBox="1"/>
          <p:nvPr/>
        </p:nvSpPr>
        <p:spPr>
          <a:xfrm>
            <a:off x="3160290" y="4055807"/>
            <a:ext cx="1528087" cy="369332"/>
          </a:xfrm>
          <a:prstGeom prst="rect">
            <a:avLst/>
          </a:prstGeom>
          <a:noFill/>
        </p:spPr>
        <p:txBody>
          <a:bodyPr wrap="square" rtlCol="0">
            <a:spAutoFit/>
          </a:bodyPr>
          <a:lstStyle/>
          <a:p>
            <a:r>
              <a:rPr lang="en-US" dirty="0"/>
              <a:t>Parking Info</a:t>
            </a:r>
          </a:p>
        </p:txBody>
      </p:sp>
      <p:sp>
        <p:nvSpPr>
          <p:cNvPr id="21" name="TextBox 20">
            <a:extLst>
              <a:ext uri="{FF2B5EF4-FFF2-40B4-BE49-F238E27FC236}">
                <a16:creationId xmlns:a16="http://schemas.microsoft.com/office/drawing/2014/main" id="{BB4179FE-5EAB-47E8-B040-BA9C03388FA8}"/>
              </a:ext>
            </a:extLst>
          </p:cNvPr>
          <p:cNvSpPr txBox="1"/>
          <p:nvPr/>
        </p:nvSpPr>
        <p:spPr>
          <a:xfrm>
            <a:off x="3475248" y="3551220"/>
            <a:ext cx="1350498" cy="369332"/>
          </a:xfrm>
          <a:prstGeom prst="rect">
            <a:avLst/>
          </a:prstGeom>
          <a:noFill/>
        </p:spPr>
        <p:txBody>
          <a:bodyPr wrap="square" rtlCol="0">
            <a:spAutoFit/>
          </a:bodyPr>
          <a:lstStyle/>
          <a:p>
            <a:r>
              <a:rPr lang="en-US" dirty="0"/>
              <a:t>Sun Score</a:t>
            </a:r>
          </a:p>
        </p:txBody>
      </p:sp>
      <p:sp>
        <p:nvSpPr>
          <p:cNvPr id="22" name="TextBox 21">
            <a:extLst>
              <a:ext uri="{FF2B5EF4-FFF2-40B4-BE49-F238E27FC236}">
                <a16:creationId xmlns:a16="http://schemas.microsoft.com/office/drawing/2014/main" id="{D1333455-73B8-42D2-A794-84AFE3F93D82}"/>
              </a:ext>
            </a:extLst>
          </p:cNvPr>
          <p:cNvSpPr txBox="1"/>
          <p:nvPr/>
        </p:nvSpPr>
        <p:spPr>
          <a:xfrm>
            <a:off x="2391506" y="2338208"/>
            <a:ext cx="2180493" cy="646331"/>
          </a:xfrm>
          <a:prstGeom prst="rect">
            <a:avLst/>
          </a:prstGeom>
          <a:noFill/>
        </p:spPr>
        <p:txBody>
          <a:bodyPr wrap="square" rtlCol="0">
            <a:spAutoFit/>
          </a:bodyPr>
          <a:lstStyle/>
          <a:p>
            <a:r>
              <a:rPr lang="en-US" dirty="0"/>
              <a:t>Resident Demographics</a:t>
            </a:r>
          </a:p>
        </p:txBody>
      </p:sp>
      <p:sp>
        <p:nvSpPr>
          <p:cNvPr id="23" name="TextBox 22">
            <a:extLst>
              <a:ext uri="{FF2B5EF4-FFF2-40B4-BE49-F238E27FC236}">
                <a16:creationId xmlns:a16="http://schemas.microsoft.com/office/drawing/2014/main" id="{10A872D6-43E7-4B07-AE8B-9ABA904E6F0D}"/>
              </a:ext>
            </a:extLst>
          </p:cNvPr>
          <p:cNvSpPr txBox="1"/>
          <p:nvPr/>
        </p:nvSpPr>
        <p:spPr>
          <a:xfrm>
            <a:off x="1592093" y="2873588"/>
            <a:ext cx="1854622" cy="923330"/>
          </a:xfrm>
          <a:prstGeom prst="rect">
            <a:avLst/>
          </a:prstGeom>
          <a:noFill/>
        </p:spPr>
        <p:txBody>
          <a:bodyPr wrap="square" rtlCol="0">
            <a:spAutoFit/>
          </a:bodyPr>
          <a:lstStyle/>
          <a:p>
            <a:r>
              <a:rPr lang="en-US" dirty="0"/>
              <a:t>Resident Purchasing Habits</a:t>
            </a:r>
          </a:p>
        </p:txBody>
      </p:sp>
      <p:sp>
        <p:nvSpPr>
          <p:cNvPr id="24" name="TextBox 23">
            <a:extLst>
              <a:ext uri="{FF2B5EF4-FFF2-40B4-BE49-F238E27FC236}">
                <a16:creationId xmlns:a16="http://schemas.microsoft.com/office/drawing/2014/main" id="{173ECE56-EA0F-4FD3-930C-21C144DACBE6}"/>
              </a:ext>
            </a:extLst>
          </p:cNvPr>
          <p:cNvSpPr txBox="1"/>
          <p:nvPr/>
        </p:nvSpPr>
        <p:spPr>
          <a:xfrm>
            <a:off x="969702" y="3910708"/>
            <a:ext cx="1709223" cy="646331"/>
          </a:xfrm>
          <a:prstGeom prst="rect">
            <a:avLst/>
          </a:prstGeom>
          <a:noFill/>
        </p:spPr>
        <p:txBody>
          <a:bodyPr wrap="square" rtlCol="0">
            <a:spAutoFit/>
          </a:bodyPr>
          <a:lstStyle/>
          <a:p>
            <a:r>
              <a:rPr lang="en-US" dirty="0"/>
              <a:t>Credit Card Preference</a:t>
            </a:r>
          </a:p>
        </p:txBody>
      </p:sp>
      <p:sp>
        <p:nvSpPr>
          <p:cNvPr id="25" name="TextBox 24">
            <a:extLst>
              <a:ext uri="{FF2B5EF4-FFF2-40B4-BE49-F238E27FC236}">
                <a16:creationId xmlns:a16="http://schemas.microsoft.com/office/drawing/2014/main" id="{EE81CF2A-D0A7-4D92-8205-852439447C4E}"/>
              </a:ext>
            </a:extLst>
          </p:cNvPr>
          <p:cNvSpPr txBox="1"/>
          <p:nvPr/>
        </p:nvSpPr>
        <p:spPr>
          <a:xfrm>
            <a:off x="1237013" y="4780679"/>
            <a:ext cx="1753065" cy="646331"/>
          </a:xfrm>
          <a:prstGeom prst="rect">
            <a:avLst/>
          </a:prstGeom>
          <a:noFill/>
        </p:spPr>
        <p:txBody>
          <a:bodyPr wrap="square" rtlCol="0">
            <a:spAutoFit/>
          </a:bodyPr>
          <a:lstStyle/>
          <a:p>
            <a:r>
              <a:rPr lang="en-US" dirty="0"/>
              <a:t>Hobbies and Interests</a:t>
            </a:r>
          </a:p>
        </p:txBody>
      </p:sp>
      <p:sp>
        <p:nvSpPr>
          <p:cNvPr id="26" name="TextBox 25">
            <a:extLst>
              <a:ext uri="{FF2B5EF4-FFF2-40B4-BE49-F238E27FC236}">
                <a16:creationId xmlns:a16="http://schemas.microsoft.com/office/drawing/2014/main" id="{E40B93D0-A30D-409C-967C-B359743630D2}"/>
              </a:ext>
            </a:extLst>
          </p:cNvPr>
          <p:cNvSpPr txBox="1"/>
          <p:nvPr/>
        </p:nvSpPr>
        <p:spPr>
          <a:xfrm>
            <a:off x="2236376" y="5580406"/>
            <a:ext cx="1614289" cy="646331"/>
          </a:xfrm>
          <a:prstGeom prst="rect">
            <a:avLst/>
          </a:prstGeom>
          <a:noFill/>
        </p:spPr>
        <p:txBody>
          <a:bodyPr wrap="square" rtlCol="0">
            <a:spAutoFit/>
          </a:bodyPr>
          <a:lstStyle/>
          <a:p>
            <a:r>
              <a:rPr lang="en-US" dirty="0"/>
              <a:t>Children and Ages</a:t>
            </a:r>
          </a:p>
        </p:txBody>
      </p:sp>
      <p:sp>
        <p:nvSpPr>
          <p:cNvPr id="27" name="TextBox 26">
            <a:extLst>
              <a:ext uri="{FF2B5EF4-FFF2-40B4-BE49-F238E27FC236}">
                <a16:creationId xmlns:a16="http://schemas.microsoft.com/office/drawing/2014/main" id="{ACB8ACA5-A8D4-4B7E-B106-9559D88E6A2E}"/>
              </a:ext>
            </a:extLst>
          </p:cNvPr>
          <p:cNvSpPr txBox="1"/>
          <p:nvPr/>
        </p:nvSpPr>
        <p:spPr>
          <a:xfrm>
            <a:off x="3723769" y="5923024"/>
            <a:ext cx="2074985" cy="646331"/>
          </a:xfrm>
          <a:prstGeom prst="rect">
            <a:avLst/>
          </a:prstGeom>
          <a:noFill/>
        </p:spPr>
        <p:txBody>
          <a:bodyPr wrap="square" rtlCol="0">
            <a:spAutoFit/>
          </a:bodyPr>
          <a:lstStyle/>
          <a:p>
            <a:r>
              <a:rPr lang="en-US" dirty="0"/>
              <a:t>And Many More…</a:t>
            </a:r>
          </a:p>
        </p:txBody>
      </p:sp>
      <p:sp>
        <p:nvSpPr>
          <p:cNvPr id="28" name="TextBox 27">
            <a:extLst>
              <a:ext uri="{FF2B5EF4-FFF2-40B4-BE49-F238E27FC236}">
                <a16:creationId xmlns:a16="http://schemas.microsoft.com/office/drawing/2014/main" id="{4C3345D3-63A1-4DB5-8179-ED77B4AA4C83}"/>
              </a:ext>
            </a:extLst>
          </p:cNvPr>
          <p:cNvSpPr txBox="1"/>
          <p:nvPr/>
        </p:nvSpPr>
        <p:spPr>
          <a:xfrm>
            <a:off x="3828669" y="3074638"/>
            <a:ext cx="2716565" cy="369332"/>
          </a:xfrm>
          <a:prstGeom prst="rect">
            <a:avLst/>
          </a:prstGeom>
          <a:noFill/>
        </p:spPr>
        <p:txBody>
          <a:bodyPr wrap="square" rtlCol="0">
            <a:spAutoFit/>
          </a:bodyPr>
          <a:lstStyle/>
          <a:p>
            <a:r>
              <a:rPr lang="en-US" dirty="0"/>
              <a:t>Number of Stories</a:t>
            </a:r>
          </a:p>
        </p:txBody>
      </p:sp>
      <p:sp>
        <p:nvSpPr>
          <p:cNvPr id="29" name="TextBox 28">
            <a:extLst>
              <a:ext uri="{FF2B5EF4-FFF2-40B4-BE49-F238E27FC236}">
                <a16:creationId xmlns:a16="http://schemas.microsoft.com/office/drawing/2014/main" id="{B734AA3D-12FC-4D39-9AB9-3AC89B19510F}"/>
              </a:ext>
            </a:extLst>
          </p:cNvPr>
          <p:cNvSpPr txBox="1"/>
          <p:nvPr/>
        </p:nvSpPr>
        <p:spPr>
          <a:xfrm>
            <a:off x="4804131" y="3996405"/>
            <a:ext cx="2259849" cy="615553"/>
          </a:xfrm>
          <a:prstGeom prst="rect">
            <a:avLst/>
          </a:prstGeom>
          <a:noFill/>
        </p:spPr>
        <p:txBody>
          <a:bodyPr wrap="square" rtlCol="0">
            <a:spAutoFit/>
          </a:bodyPr>
          <a:lstStyle/>
          <a:p>
            <a:r>
              <a:rPr lang="en-US" sz="1600" dirty="0"/>
              <a:t># of Bedrooms</a:t>
            </a:r>
          </a:p>
          <a:p>
            <a:endParaRPr lang="en-US" dirty="0"/>
          </a:p>
        </p:txBody>
      </p:sp>
      <p:sp>
        <p:nvSpPr>
          <p:cNvPr id="30" name="TextBox 29">
            <a:extLst>
              <a:ext uri="{FF2B5EF4-FFF2-40B4-BE49-F238E27FC236}">
                <a16:creationId xmlns:a16="http://schemas.microsoft.com/office/drawing/2014/main" id="{585E4E9E-02E3-4E27-AF45-ED62845EEBBC}"/>
              </a:ext>
            </a:extLst>
          </p:cNvPr>
          <p:cNvSpPr txBox="1"/>
          <p:nvPr/>
        </p:nvSpPr>
        <p:spPr>
          <a:xfrm>
            <a:off x="4902457" y="4435033"/>
            <a:ext cx="1902149" cy="338554"/>
          </a:xfrm>
          <a:prstGeom prst="rect">
            <a:avLst/>
          </a:prstGeom>
          <a:noFill/>
        </p:spPr>
        <p:txBody>
          <a:bodyPr wrap="square" rtlCol="0">
            <a:spAutoFit/>
          </a:bodyPr>
          <a:lstStyle/>
          <a:p>
            <a:r>
              <a:rPr lang="en-US" sz="1600" dirty="0"/>
              <a:t># of Bathrooms</a:t>
            </a:r>
          </a:p>
        </p:txBody>
      </p:sp>
      <p:sp>
        <p:nvSpPr>
          <p:cNvPr id="31" name="TextBox 30">
            <a:extLst>
              <a:ext uri="{FF2B5EF4-FFF2-40B4-BE49-F238E27FC236}">
                <a16:creationId xmlns:a16="http://schemas.microsoft.com/office/drawing/2014/main" id="{9F693B25-115F-4CC9-BB3A-AC4539CF05F1}"/>
              </a:ext>
            </a:extLst>
          </p:cNvPr>
          <p:cNvSpPr txBox="1"/>
          <p:nvPr/>
        </p:nvSpPr>
        <p:spPr>
          <a:xfrm>
            <a:off x="6615848" y="4035425"/>
            <a:ext cx="2144313" cy="584775"/>
          </a:xfrm>
          <a:prstGeom prst="rect">
            <a:avLst/>
          </a:prstGeom>
          <a:noFill/>
        </p:spPr>
        <p:txBody>
          <a:bodyPr wrap="square" rtlCol="0">
            <a:spAutoFit/>
          </a:bodyPr>
          <a:lstStyle/>
          <a:p>
            <a:r>
              <a:rPr lang="en-US" sz="1600" dirty="0"/>
              <a:t>Home Square Footage</a:t>
            </a:r>
          </a:p>
        </p:txBody>
      </p:sp>
      <p:sp>
        <p:nvSpPr>
          <p:cNvPr id="32" name="TextBox 31">
            <a:extLst>
              <a:ext uri="{FF2B5EF4-FFF2-40B4-BE49-F238E27FC236}">
                <a16:creationId xmlns:a16="http://schemas.microsoft.com/office/drawing/2014/main" id="{48500964-09F9-404C-9093-A66D00692CF5}"/>
              </a:ext>
            </a:extLst>
          </p:cNvPr>
          <p:cNvSpPr txBox="1"/>
          <p:nvPr/>
        </p:nvSpPr>
        <p:spPr>
          <a:xfrm>
            <a:off x="6214768" y="4802574"/>
            <a:ext cx="1139483" cy="338554"/>
          </a:xfrm>
          <a:prstGeom prst="rect">
            <a:avLst/>
          </a:prstGeom>
          <a:noFill/>
        </p:spPr>
        <p:txBody>
          <a:bodyPr wrap="square" rtlCol="0">
            <a:spAutoFit/>
          </a:bodyPr>
          <a:lstStyle/>
          <a:p>
            <a:r>
              <a:rPr lang="en-US" sz="1600" dirty="0"/>
              <a:t>Lot Size</a:t>
            </a:r>
          </a:p>
        </p:txBody>
      </p:sp>
      <p:sp>
        <p:nvSpPr>
          <p:cNvPr id="33" name="TextBox 32">
            <a:extLst>
              <a:ext uri="{FF2B5EF4-FFF2-40B4-BE49-F238E27FC236}">
                <a16:creationId xmlns:a16="http://schemas.microsoft.com/office/drawing/2014/main" id="{DEE90B1F-DB7B-4880-8261-B14CF5AFF4B4}"/>
              </a:ext>
            </a:extLst>
          </p:cNvPr>
          <p:cNvSpPr txBox="1"/>
          <p:nvPr/>
        </p:nvSpPr>
        <p:spPr>
          <a:xfrm>
            <a:off x="5980381" y="3667884"/>
            <a:ext cx="1229519" cy="338554"/>
          </a:xfrm>
          <a:prstGeom prst="rect">
            <a:avLst/>
          </a:prstGeom>
          <a:noFill/>
        </p:spPr>
        <p:txBody>
          <a:bodyPr wrap="square" rtlCol="0">
            <a:spAutoFit/>
          </a:bodyPr>
          <a:lstStyle/>
          <a:p>
            <a:r>
              <a:rPr lang="en-US" sz="1600" dirty="0"/>
              <a:t>Year Built</a:t>
            </a:r>
          </a:p>
        </p:txBody>
      </p:sp>
    </p:spTree>
    <p:extLst>
      <p:ext uri="{BB962C8B-B14F-4D97-AF65-F5344CB8AC3E}">
        <p14:creationId xmlns:p14="http://schemas.microsoft.com/office/powerpoint/2010/main" val="871499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353FF-83E6-4AF1-B10F-C68CEEEBDA1B}"/>
              </a:ext>
            </a:extLst>
          </p:cNvPr>
          <p:cNvSpPr>
            <a:spLocks noGrp="1"/>
          </p:cNvSpPr>
          <p:nvPr>
            <p:ph type="title"/>
          </p:nvPr>
        </p:nvSpPr>
        <p:spPr>
          <a:xfrm>
            <a:off x="534905" y="633174"/>
            <a:ext cx="7524003" cy="970450"/>
          </a:xfrm>
        </p:spPr>
        <p:txBody>
          <a:bodyPr/>
          <a:lstStyle/>
          <a:p>
            <a:r>
              <a:rPr lang="en-US" dirty="0"/>
              <a:t>Data Consistency: Vendor vs. API (Alachua)</a:t>
            </a:r>
          </a:p>
        </p:txBody>
      </p:sp>
      <p:pic>
        <p:nvPicPr>
          <p:cNvPr id="13" name="Graphic 12" descr="Daily calendar">
            <a:extLst>
              <a:ext uri="{FF2B5EF4-FFF2-40B4-BE49-F238E27FC236}">
                <a16:creationId xmlns:a16="http://schemas.microsoft.com/office/drawing/2014/main" id="{234A2FDF-AC05-48B3-9B93-48D43FF4C3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81843" y="1880776"/>
            <a:ext cx="464566" cy="464566"/>
          </a:xfrm>
          <a:prstGeom prst="rect">
            <a:avLst/>
          </a:prstGeom>
        </p:spPr>
      </p:pic>
      <p:pic>
        <p:nvPicPr>
          <p:cNvPr id="15" name="Graphic 14" descr="Toilet">
            <a:extLst>
              <a:ext uri="{FF2B5EF4-FFF2-40B4-BE49-F238E27FC236}">
                <a16:creationId xmlns:a16="http://schemas.microsoft.com/office/drawing/2014/main" id="{95C45BDB-4CA7-4C1F-8F10-2C41DD1FC06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57929" y="1880776"/>
            <a:ext cx="464567" cy="464567"/>
          </a:xfrm>
          <a:prstGeom prst="rect">
            <a:avLst/>
          </a:prstGeom>
        </p:spPr>
      </p:pic>
      <p:pic>
        <p:nvPicPr>
          <p:cNvPr id="17" name="Graphic 16" descr="Bed">
            <a:extLst>
              <a:ext uri="{FF2B5EF4-FFF2-40B4-BE49-F238E27FC236}">
                <a16:creationId xmlns:a16="http://schemas.microsoft.com/office/drawing/2014/main" id="{FD1294EF-6D73-4CCA-B9F5-5F956E94251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334000" y="1880776"/>
            <a:ext cx="491232" cy="491232"/>
          </a:xfrm>
          <a:prstGeom prst="rect">
            <a:avLst/>
          </a:prstGeom>
        </p:spPr>
      </p:pic>
      <p:pic>
        <p:nvPicPr>
          <p:cNvPr id="25" name="Graphic 24" descr="Fence">
            <a:extLst>
              <a:ext uri="{FF2B5EF4-FFF2-40B4-BE49-F238E27FC236}">
                <a16:creationId xmlns:a16="http://schemas.microsoft.com/office/drawing/2014/main" id="{C881C4A3-57F9-4E89-8312-01F9C136864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176042" y="4358137"/>
            <a:ext cx="457200" cy="457200"/>
          </a:xfrm>
          <a:prstGeom prst="rect">
            <a:avLst/>
          </a:prstGeom>
        </p:spPr>
      </p:pic>
      <p:pic>
        <p:nvPicPr>
          <p:cNvPr id="5" name="Graphic 4" descr="Home">
            <a:extLst>
              <a:ext uri="{FF2B5EF4-FFF2-40B4-BE49-F238E27FC236}">
                <a16:creationId xmlns:a16="http://schemas.microsoft.com/office/drawing/2014/main" id="{CC3BFF13-A063-468B-8EA7-6188334D24D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839706" y="4358238"/>
            <a:ext cx="457201" cy="457201"/>
          </a:xfrm>
          <a:prstGeom prst="rect">
            <a:avLst/>
          </a:prstGeom>
        </p:spPr>
      </p:pic>
      <p:pic>
        <p:nvPicPr>
          <p:cNvPr id="22" name="Picture 21">
            <a:extLst>
              <a:ext uri="{FF2B5EF4-FFF2-40B4-BE49-F238E27FC236}">
                <a16:creationId xmlns:a16="http://schemas.microsoft.com/office/drawing/2014/main" id="{BA2318CE-0AA2-40B5-9557-6AD64396EE37}"/>
              </a:ext>
            </a:extLst>
          </p:cNvPr>
          <p:cNvPicPr>
            <a:picLocks noChangeAspect="1"/>
          </p:cNvPicPr>
          <p:nvPr/>
        </p:nvPicPr>
        <p:blipFill>
          <a:blip r:embed="rId12"/>
          <a:stretch>
            <a:fillRect/>
          </a:stretch>
        </p:blipFill>
        <p:spPr>
          <a:xfrm>
            <a:off x="282084" y="2345340"/>
            <a:ext cx="2701000" cy="1989326"/>
          </a:xfrm>
          <a:prstGeom prst="rect">
            <a:avLst/>
          </a:prstGeom>
        </p:spPr>
      </p:pic>
      <p:pic>
        <p:nvPicPr>
          <p:cNvPr id="23" name="Picture 22">
            <a:extLst>
              <a:ext uri="{FF2B5EF4-FFF2-40B4-BE49-F238E27FC236}">
                <a16:creationId xmlns:a16="http://schemas.microsoft.com/office/drawing/2014/main" id="{D3F9ED3E-BAF2-4BB7-AF27-41830ADA43B1}"/>
              </a:ext>
            </a:extLst>
          </p:cNvPr>
          <p:cNvPicPr>
            <a:picLocks noChangeAspect="1"/>
          </p:cNvPicPr>
          <p:nvPr/>
        </p:nvPicPr>
        <p:blipFill>
          <a:blip r:embed="rId13"/>
          <a:stretch>
            <a:fillRect/>
          </a:stretch>
        </p:blipFill>
        <p:spPr>
          <a:xfrm>
            <a:off x="6282742" y="2345340"/>
            <a:ext cx="2701001" cy="1989326"/>
          </a:xfrm>
          <a:prstGeom prst="rect">
            <a:avLst/>
          </a:prstGeom>
        </p:spPr>
      </p:pic>
      <p:pic>
        <p:nvPicPr>
          <p:cNvPr id="24" name="Picture 23">
            <a:extLst>
              <a:ext uri="{FF2B5EF4-FFF2-40B4-BE49-F238E27FC236}">
                <a16:creationId xmlns:a16="http://schemas.microsoft.com/office/drawing/2014/main" id="{C39F6634-EE28-431C-8E17-E25B17D684D6}"/>
              </a:ext>
            </a:extLst>
          </p:cNvPr>
          <p:cNvPicPr>
            <a:picLocks noChangeAspect="1"/>
          </p:cNvPicPr>
          <p:nvPr/>
        </p:nvPicPr>
        <p:blipFill>
          <a:blip r:embed="rId14"/>
          <a:stretch>
            <a:fillRect/>
          </a:stretch>
        </p:blipFill>
        <p:spPr>
          <a:xfrm>
            <a:off x="3306655" y="2345340"/>
            <a:ext cx="2701002" cy="1989327"/>
          </a:xfrm>
          <a:prstGeom prst="rect">
            <a:avLst/>
          </a:prstGeom>
        </p:spPr>
      </p:pic>
      <p:pic>
        <p:nvPicPr>
          <p:cNvPr id="26" name="Picture 25">
            <a:extLst>
              <a:ext uri="{FF2B5EF4-FFF2-40B4-BE49-F238E27FC236}">
                <a16:creationId xmlns:a16="http://schemas.microsoft.com/office/drawing/2014/main" id="{27CFA6E7-A040-48F5-9D29-85E6F7FEEB5A}"/>
              </a:ext>
            </a:extLst>
          </p:cNvPr>
          <p:cNvPicPr>
            <a:picLocks noChangeAspect="1"/>
          </p:cNvPicPr>
          <p:nvPr/>
        </p:nvPicPr>
        <p:blipFill>
          <a:blip r:embed="rId15"/>
          <a:stretch>
            <a:fillRect/>
          </a:stretch>
        </p:blipFill>
        <p:spPr>
          <a:xfrm>
            <a:off x="1632584" y="4769197"/>
            <a:ext cx="2701002" cy="1989327"/>
          </a:xfrm>
          <a:prstGeom prst="rect">
            <a:avLst/>
          </a:prstGeom>
        </p:spPr>
      </p:pic>
      <p:pic>
        <p:nvPicPr>
          <p:cNvPr id="27" name="Picture 26">
            <a:extLst>
              <a:ext uri="{FF2B5EF4-FFF2-40B4-BE49-F238E27FC236}">
                <a16:creationId xmlns:a16="http://schemas.microsoft.com/office/drawing/2014/main" id="{4B2B1FA6-1FCE-4BEE-A935-B44F1D224534}"/>
              </a:ext>
            </a:extLst>
          </p:cNvPr>
          <p:cNvPicPr>
            <a:picLocks noChangeAspect="1"/>
          </p:cNvPicPr>
          <p:nvPr/>
        </p:nvPicPr>
        <p:blipFill>
          <a:blip r:embed="rId16"/>
          <a:stretch>
            <a:fillRect/>
          </a:stretch>
        </p:blipFill>
        <p:spPr>
          <a:xfrm>
            <a:off x="5002242" y="4769196"/>
            <a:ext cx="2701003" cy="1989328"/>
          </a:xfrm>
          <a:prstGeom prst="rect">
            <a:avLst/>
          </a:prstGeom>
        </p:spPr>
      </p:pic>
    </p:spTree>
    <p:extLst>
      <p:ext uri="{BB962C8B-B14F-4D97-AF65-F5344CB8AC3E}">
        <p14:creationId xmlns:p14="http://schemas.microsoft.com/office/powerpoint/2010/main" val="1987543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FC0F2-D3C6-4D70-A85C-F83FFE06F336}"/>
              </a:ext>
            </a:extLst>
          </p:cNvPr>
          <p:cNvSpPr>
            <a:spLocks noGrp="1"/>
          </p:cNvSpPr>
          <p:nvPr>
            <p:ph type="title"/>
          </p:nvPr>
        </p:nvSpPr>
        <p:spPr>
          <a:xfrm>
            <a:off x="641185" y="559364"/>
            <a:ext cx="7524003" cy="970450"/>
          </a:xfrm>
        </p:spPr>
        <p:txBody>
          <a:bodyPr/>
          <a:lstStyle/>
          <a:p>
            <a:r>
              <a:rPr lang="en-US" dirty="0"/>
              <a:t>Data Consistency: Vendor vs. API (Anoka)</a:t>
            </a:r>
          </a:p>
        </p:txBody>
      </p:sp>
      <p:pic>
        <p:nvPicPr>
          <p:cNvPr id="9" name="Picture 8">
            <a:extLst>
              <a:ext uri="{FF2B5EF4-FFF2-40B4-BE49-F238E27FC236}">
                <a16:creationId xmlns:a16="http://schemas.microsoft.com/office/drawing/2014/main" id="{8746D8BE-852B-4AD1-A386-2E84439186F1}"/>
              </a:ext>
            </a:extLst>
          </p:cNvPr>
          <p:cNvPicPr>
            <a:picLocks noChangeAspect="1"/>
          </p:cNvPicPr>
          <p:nvPr/>
        </p:nvPicPr>
        <p:blipFill>
          <a:blip r:embed="rId2"/>
          <a:stretch>
            <a:fillRect/>
          </a:stretch>
        </p:blipFill>
        <p:spPr>
          <a:xfrm>
            <a:off x="2479823" y="1888051"/>
            <a:ext cx="463336" cy="463336"/>
          </a:xfrm>
          <a:prstGeom prst="rect">
            <a:avLst/>
          </a:prstGeom>
        </p:spPr>
      </p:pic>
      <p:pic>
        <p:nvPicPr>
          <p:cNvPr id="10" name="Picture 9">
            <a:extLst>
              <a:ext uri="{FF2B5EF4-FFF2-40B4-BE49-F238E27FC236}">
                <a16:creationId xmlns:a16="http://schemas.microsoft.com/office/drawing/2014/main" id="{8617BDD7-BC88-4B6A-8B17-2B22B7F087C0}"/>
              </a:ext>
            </a:extLst>
          </p:cNvPr>
          <p:cNvPicPr>
            <a:picLocks noChangeAspect="1"/>
          </p:cNvPicPr>
          <p:nvPr/>
        </p:nvPicPr>
        <p:blipFill>
          <a:blip r:embed="rId3"/>
          <a:stretch>
            <a:fillRect/>
          </a:stretch>
        </p:blipFill>
        <p:spPr>
          <a:xfrm>
            <a:off x="5483073" y="1885880"/>
            <a:ext cx="463336" cy="457318"/>
          </a:xfrm>
          <a:prstGeom prst="rect">
            <a:avLst/>
          </a:prstGeom>
        </p:spPr>
      </p:pic>
      <p:pic>
        <p:nvPicPr>
          <p:cNvPr id="11" name="Picture 10">
            <a:extLst>
              <a:ext uri="{FF2B5EF4-FFF2-40B4-BE49-F238E27FC236}">
                <a16:creationId xmlns:a16="http://schemas.microsoft.com/office/drawing/2014/main" id="{5B1A3D59-B417-4937-9D17-B6BD4ACCFCF6}"/>
              </a:ext>
            </a:extLst>
          </p:cNvPr>
          <p:cNvPicPr>
            <a:picLocks noChangeAspect="1"/>
          </p:cNvPicPr>
          <p:nvPr/>
        </p:nvPicPr>
        <p:blipFill>
          <a:blip r:embed="rId4"/>
          <a:stretch>
            <a:fillRect/>
          </a:stretch>
        </p:blipFill>
        <p:spPr>
          <a:xfrm>
            <a:off x="8334000" y="1885880"/>
            <a:ext cx="493819" cy="487722"/>
          </a:xfrm>
          <a:prstGeom prst="rect">
            <a:avLst/>
          </a:prstGeom>
        </p:spPr>
      </p:pic>
      <p:pic>
        <p:nvPicPr>
          <p:cNvPr id="13" name="Picture 12">
            <a:extLst>
              <a:ext uri="{FF2B5EF4-FFF2-40B4-BE49-F238E27FC236}">
                <a16:creationId xmlns:a16="http://schemas.microsoft.com/office/drawing/2014/main" id="{2B702FE5-E9C9-408D-8ECF-A75E1885207C}"/>
              </a:ext>
            </a:extLst>
          </p:cNvPr>
          <p:cNvPicPr>
            <a:picLocks noChangeAspect="1"/>
          </p:cNvPicPr>
          <p:nvPr/>
        </p:nvPicPr>
        <p:blipFill>
          <a:blip r:embed="rId5"/>
          <a:stretch>
            <a:fillRect/>
          </a:stretch>
        </p:blipFill>
        <p:spPr>
          <a:xfrm>
            <a:off x="7156884" y="4323391"/>
            <a:ext cx="457240" cy="457240"/>
          </a:xfrm>
          <a:prstGeom prst="rect">
            <a:avLst/>
          </a:prstGeom>
        </p:spPr>
      </p:pic>
      <p:pic>
        <p:nvPicPr>
          <p:cNvPr id="3" name="Picture 2">
            <a:extLst>
              <a:ext uri="{FF2B5EF4-FFF2-40B4-BE49-F238E27FC236}">
                <a16:creationId xmlns:a16="http://schemas.microsoft.com/office/drawing/2014/main" id="{433C5CC3-62D8-4240-BE8A-37347D5E090E}"/>
              </a:ext>
            </a:extLst>
          </p:cNvPr>
          <p:cNvPicPr>
            <a:picLocks noChangeAspect="1"/>
          </p:cNvPicPr>
          <p:nvPr/>
        </p:nvPicPr>
        <p:blipFill>
          <a:blip r:embed="rId6"/>
          <a:stretch>
            <a:fillRect/>
          </a:stretch>
        </p:blipFill>
        <p:spPr>
          <a:xfrm>
            <a:off x="3816522" y="4318454"/>
            <a:ext cx="462177" cy="462177"/>
          </a:xfrm>
          <a:prstGeom prst="rect">
            <a:avLst/>
          </a:prstGeom>
        </p:spPr>
      </p:pic>
      <p:pic>
        <p:nvPicPr>
          <p:cNvPr id="20" name="Picture 19">
            <a:extLst>
              <a:ext uri="{FF2B5EF4-FFF2-40B4-BE49-F238E27FC236}">
                <a16:creationId xmlns:a16="http://schemas.microsoft.com/office/drawing/2014/main" id="{2D398F87-E8D4-41C7-921B-13B92816C7A8}"/>
              </a:ext>
            </a:extLst>
          </p:cNvPr>
          <p:cNvPicPr>
            <a:picLocks noChangeAspect="1"/>
          </p:cNvPicPr>
          <p:nvPr/>
        </p:nvPicPr>
        <p:blipFill>
          <a:blip r:embed="rId7"/>
          <a:stretch>
            <a:fillRect/>
          </a:stretch>
        </p:blipFill>
        <p:spPr>
          <a:xfrm>
            <a:off x="271049" y="2312812"/>
            <a:ext cx="2753759" cy="2028183"/>
          </a:xfrm>
          <a:prstGeom prst="rect">
            <a:avLst/>
          </a:prstGeom>
        </p:spPr>
      </p:pic>
      <p:pic>
        <p:nvPicPr>
          <p:cNvPr id="21" name="Picture 20">
            <a:extLst>
              <a:ext uri="{FF2B5EF4-FFF2-40B4-BE49-F238E27FC236}">
                <a16:creationId xmlns:a16="http://schemas.microsoft.com/office/drawing/2014/main" id="{9E0BF425-6BAE-45BE-B8F5-B013EC6BC504}"/>
              </a:ext>
            </a:extLst>
          </p:cNvPr>
          <p:cNvPicPr>
            <a:picLocks noChangeAspect="1"/>
          </p:cNvPicPr>
          <p:nvPr/>
        </p:nvPicPr>
        <p:blipFill>
          <a:blip r:embed="rId8"/>
          <a:stretch>
            <a:fillRect/>
          </a:stretch>
        </p:blipFill>
        <p:spPr>
          <a:xfrm>
            <a:off x="6324023" y="2308505"/>
            <a:ext cx="2759606" cy="2032490"/>
          </a:xfrm>
          <a:prstGeom prst="rect">
            <a:avLst/>
          </a:prstGeom>
        </p:spPr>
      </p:pic>
      <p:pic>
        <p:nvPicPr>
          <p:cNvPr id="22" name="Picture 21">
            <a:extLst>
              <a:ext uri="{FF2B5EF4-FFF2-40B4-BE49-F238E27FC236}">
                <a16:creationId xmlns:a16="http://schemas.microsoft.com/office/drawing/2014/main" id="{8AA31CA3-9A47-41BD-B99D-C019937EF461}"/>
              </a:ext>
            </a:extLst>
          </p:cNvPr>
          <p:cNvPicPr>
            <a:picLocks noChangeAspect="1"/>
          </p:cNvPicPr>
          <p:nvPr/>
        </p:nvPicPr>
        <p:blipFill>
          <a:blip r:embed="rId9"/>
          <a:stretch>
            <a:fillRect/>
          </a:stretch>
        </p:blipFill>
        <p:spPr>
          <a:xfrm>
            <a:off x="3323931" y="2308505"/>
            <a:ext cx="2759607" cy="2032490"/>
          </a:xfrm>
          <a:prstGeom prst="rect">
            <a:avLst/>
          </a:prstGeom>
        </p:spPr>
      </p:pic>
      <p:pic>
        <p:nvPicPr>
          <p:cNvPr id="23" name="Picture 22">
            <a:extLst>
              <a:ext uri="{FF2B5EF4-FFF2-40B4-BE49-F238E27FC236}">
                <a16:creationId xmlns:a16="http://schemas.microsoft.com/office/drawing/2014/main" id="{9CBF45DA-C296-47CB-A6D1-5D0035EA2DA4}"/>
              </a:ext>
            </a:extLst>
          </p:cNvPr>
          <p:cNvPicPr>
            <a:picLocks noChangeAspect="1"/>
          </p:cNvPicPr>
          <p:nvPr/>
        </p:nvPicPr>
        <p:blipFill>
          <a:blip r:embed="rId10"/>
          <a:stretch>
            <a:fillRect/>
          </a:stretch>
        </p:blipFill>
        <p:spPr>
          <a:xfrm>
            <a:off x="1643579" y="4763620"/>
            <a:ext cx="2759607" cy="2032490"/>
          </a:xfrm>
          <a:prstGeom prst="rect">
            <a:avLst/>
          </a:prstGeom>
        </p:spPr>
      </p:pic>
      <p:pic>
        <p:nvPicPr>
          <p:cNvPr id="24" name="Picture 23">
            <a:extLst>
              <a:ext uri="{FF2B5EF4-FFF2-40B4-BE49-F238E27FC236}">
                <a16:creationId xmlns:a16="http://schemas.microsoft.com/office/drawing/2014/main" id="{4A87D26C-BA23-4CE9-88DD-FA21BA959042}"/>
              </a:ext>
            </a:extLst>
          </p:cNvPr>
          <p:cNvPicPr>
            <a:picLocks noChangeAspect="1"/>
          </p:cNvPicPr>
          <p:nvPr/>
        </p:nvPicPr>
        <p:blipFill>
          <a:blip r:embed="rId11"/>
          <a:stretch>
            <a:fillRect/>
          </a:stretch>
        </p:blipFill>
        <p:spPr>
          <a:xfrm>
            <a:off x="4944219" y="4746574"/>
            <a:ext cx="2759608" cy="2032491"/>
          </a:xfrm>
          <a:prstGeom prst="rect">
            <a:avLst/>
          </a:prstGeom>
        </p:spPr>
      </p:pic>
    </p:spTree>
    <p:extLst>
      <p:ext uri="{BB962C8B-B14F-4D97-AF65-F5344CB8AC3E}">
        <p14:creationId xmlns:p14="http://schemas.microsoft.com/office/powerpoint/2010/main" val="964742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D0426-B19C-4606-A9F4-82152B95F7FC}"/>
              </a:ext>
            </a:extLst>
          </p:cNvPr>
          <p:cNvSpPr>
            <a:spLocks noGrp="1"/>
          </p:cNvSpPr>
          <p:nvPr>
            <p:ph type="title"/>
          </p:nvPr>
        </p:nvSpPr>
        <p:spPr>
          <a:xfrm>
            <a:off x="809997" y="274320"/>
            <a:ext cx="7524003" cy="970450"/>
          </a:xfrm>
        </p:spPr>
        <p:txBody>
          <a:bodyPr/>
          <a:lstStyle/>
          <a:p>
            <a:r>
              <a:rPr lang="en-US" dirty="0"/>
              <a:t>Insights</a:t>
            </a:r>
          </a:p>
        </p:txBody>
      </p:sp>
      <p:sp>
        <p:nvSpPr>
          <p:cNvPr id="3" name="Content Placeholder 2">
            <a:extLst>
              <a:ext uri="{FF2B5EF4-FFF2-40B4-BE49-F238E27FC236}">
                <a16:creationId xmlns:a16="http://schemas.microsoft.com/office/drawing/2014/main" id="{C371B193-61EF-4DFD-9DD2-E9F442BDBB86}"/>
              </a:ext>
            </a:extLst>
          </p:cNvPr>
          <p:cNvSpPr>
            <a:spLocks noGrp="1"/>
          </p:cNvSpPr>
          <p:nvPr>
            <p:ph idx="1"/>
          </p:nvPr>
        </p:nvSpPr>
        <p:spPr>
          <a:xfrm>
            <a:off x="418069" y="2197198"/>
            <a:ext cx="7915931" cy="4386482"/>
          </a:xfrm>
        </p:spPr>
        <p:txBody>
          <a:bodyPr>
            <a:normAutofit/>
          </a:bodyPr>
          <a:lstStyle/>
          <a:p>
            <a:r>
              <a:rPr lang="en-US" dirty="0"/>
              <a:t>Some preliminary conclusions can be stated briefly as follows:</a:t>
            </a:r>
          </a:p>
          <a:p>
            <a:pPr lvl="1"/>
            <a:r>
              <a:rPr lang="en-US" dirty="0"/>
              <a:t>By means of web scraping URLs, Zillow appears to have a more complete set of addresses than Trulia. This could indicate that Zillow is a more popular real estate platform.</a:t>
            </a:r>
          </a:p>
          <a:p>
            <a:pPr lvl="1"/>
            <a:r>
              <a:rPr lang="en-US" dirty="0"/>
              <a:t>The Zillow API gave the most complete set of results, across all counties. If it provided a greater variety of variables, the API would likely be the best data source to use.</a:t>
            </a:r>
          </a:p>
          <a:p>
            <a:pPr lvl="1"/>
            <a:r>
              <a:rPr lang="en-US" dirty="0"/>
              <a:t>While an API was available for Zillow, Trulia did not provide one. Therefore, when considering data sources for real estate data, we may prefer Zillow, as it gives us a more accessible means of obtaining our data, as well as having a greater web scraping match rate.</a:t>
            </a:r>
          </a:p>
          <a:p>
            <a:pPr lvl="1"/>
            <a:r>
              <a:rPr lang="en-US" dirty="0"/>
              <a:t>The vendor data displayed some inconsistency with the API data, indicating some disconnect between the sources. This will require further investigation to determine the cause of this disparity and verify which data source is most accurate and complete.</a:t>
            </a:r>
          </a:p>
        </p:txBody>
      </p:sp>
    </p:spTree>
    <p:extLst>
      <p:ext uri="{BB962C8B-B14F-4D97-AF65-F5344CB8AC3E}">
        <p14:creationId xmlns:p14="http://schemas.microsoft.com/office/powerpoint/2010/main" val="3477106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9478B-A065-4524-9BDD-AACA15051D62}"/>
              </a:ext>
            </a:extLst>
          </p:cNvPr>
          <p:cNvSpPr>
            <a:spLocks noGrp="1"/>
          </p:cNvSpPr>
          <p:nvPr>
            <p:ph type="title"/>
          </p:nvPr>
        </p:nvSpPr>
        <p:spPr>
          <a:xfrm>
            <a:off x="809998" y="644136"/>
            <a:ext cx="7524003" cy="970450"/>
          </a:xfrm>
        </p:spPr>
        <p:txBody>
          <a:bodyPr/>
          <a:lstStyle/>
          <a:p>
            <a:r>
              <a:rPr lang="en-US" dirty="0"/>
              <a:t>Insights on Open Source Data Collection</a:t>
            </a:r>
          </a:p>
        </p:txBody>
      </p:sp>
      <p:sp>
        <p:nvSpPr>
          <p:cNvPr id="3" name="Content Placeholder 2">
            <a:extLst>
              <a:ext uri="{FF2B5EF4-FFF2-40B4-BE49-F238E27FC236}">
                <a16:creationId xmlns:a16="http://schemas.microsoft.com/office/drawing/2014/main" id="{08C044F5-47B0-45EC-A9B1-8AE4B4A5E0EF}"/>
              </a:ext>
            </a:extLst>
          </p:cNvPr>
          <p:cNvSpPr>
            <a:spLocks noGrp="1"/>
          </p:cNvSpPr>
          <p:nvPr>
            <p:ph idx="1"/>
          </p:nvPr>
        </p:nvSpPr>
        <p:spPr>
          <a:xfrm>
            <a:off x="613048" y="1831772"/>
            <a:ext cx="7524003" cy="4579040"/>
          </a:xfrm>
        </p:spPr>
        <p:txBody>
          <a:bodyPr>
            <a:normAutofit/>
          </a:bodyPr>
          <a:lstStyle/>
          <a:p>
            <a:r>
              <a:rPr lang="en-US" dirty="0"/>
              <a:t>Government data sources for gathering address information differ greatly in ease of use and quality of data. Some counties provide open data portals, data dictionaries, and consistent formatting, while others do not.</a:t>
            </a:r>
          </a:p>
          <a:p>
            <a:r>
              <a:rPr lang="en-US" dirty="0"/>
              <a:t>Address formatting is a potential problem when working with data of this type. Ideally, you would standardize all addresses you are working with to avoid introducing potential bias into your processes. </a:t>
            </a:r>
          </a:p>
          <a:p>
            <a:r>
              <a:rPr lang="en-US" dirty="0"/>
              <a:t>Some potential data sources may provide an API, while others do not. The first task of the data collector should be to evaluate the potential data sources to ensure the most complete data collection strategy possible.</a:t>
            </a:r>
          </a:p>
        </p:txBody>
      </p:sp>
    </p:spTree>
    <p:extLst>
      <p:ext uri="{BB962C8B-B14F-4D97-AF65-F5344CB8AC3E}">
        <p14:creationId xmlns:p14="http://schemas.microsoft.com/office/powerpoint/2010/main" val="1378170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7B07D-CF79-400B-A760-E0D7867274FA}"/>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8E7FB26-620C-4CAD-97CD-4E665E950726}"/>
              </a:ext>
            </a:extLst>
          </p:cNvPr>
          <p:cNvSpPr>
            <a:spLocks noGrp="1"/>
          </p:cNvSpPr>
          <p:nvPr>
            <p:ph idx="1"/>
          </p:nvPr>
        </p:nvSpPr>
        <p:spPr>
          <a:xfrm>
            <a:off x="809996" y="2774302"/>
            <a:ext cx="7524003" cy="3636510"/>
          </a:xfrm>
        </p:spPr>
        <p:txBody>
          <a:bodyPr>
            <a:normAutofit/>
          </a:bodyPr>
          <a:lstStyle/>
          <a:p>
            <a:r>
              <a:rPr lang="en-US" dirty="0"/>
              <a:t>Scrape data from Zillow.com and Trulia.com</a:t>
            </a:r>
          </a:p>
          <a:p>
            <a:r>
              <a:rPr lang="en-US" dirty="0"/>
              <a:t>Perform more complete evaluation of data consistency across all data sources for all counties and make formal conclusions about data </a:t>
            </a:r>
            <a:r>
              <a:rPr lang="en-US"/>
              <a:t>source quality</a:t>
            </a:r>
            <a:endParaRPr lang="en-US" dirty="0"/>
          </a:p>
          <a:p>
            <a:r>
              <a:rPr lang="en-US" dirty="0"/>
              <a:t>Train predictive models for predicting presence of swimming pools using each data source and compare results</a:t>
            </a:r>
          </a:p>
          <a:p>
            <a:endParaRPr lang="en-US" dirty="0"/>
          </a:p>
          <a:p>
            <a:endParaRPr lang="en-US" dirty="0"/>
          </a:p>
        </p:txBody>
      </p:sp>
    </p:spTree>
    <p:extLst>
      <p:ext uri="{BB962C8B-B14F-4D97-AF65-F5344CB8AC3E}">
        <p14:creationId xmlns:p14="http://schemas.microsoft.com/office/powerpoint/2010/main" val="1153653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FC542-264C-4A12-BF2A-9CDDED22AA8F}"/>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286AAD1B-341F-4B09-BDD7-3022FF875C48}"/>
              </a:ext>
            </a:extLst>
          </p:cNvPr>
          <p:cNvSpPr>
            <a:spLocks noGrp="1"/>
          </p:cNvSpPr>
          <p:nvPr>
            <p:ph idx="1"/>
          </p:nvPr>
        </p:nvSpPr>
        <p:spPr>
          <a:xfrm>
            <a:off x="504456" y="2514131"/>
            <a:ext cx="8135088" cy="3757406"/>
          </a:xfrm>
        </p:spPr>
        <p:txBody>
          <a:bodyPr>
            <a:normAutofit/>
          </a:bodyPr>
          <a:lstStyle/>
          <a:p>
            <a:r>
              <a:rPr lang="en-US" sz="2000" dirty="0"/>
              <a:t>This presentation summarizes and analyzes the data collection and data evaluation process within the scope of a larger predictive modeling project. </a:t>
            </a:r>
          </a:p>
          <a:p>
            <a:r>
              <a:rPr lang="en-US" sz="2000" dirty="0"/>
              <a:t>Here we explore several options for gathering data –vendor curated data, web scraped data, and data obtained from APIs (Application Programming Interface). </a:t>
            </a:r>
          </a:p>
          <a:p>
            <a:r>
              <a:rPr lang="en-US" sz="2000" dirty="0"/>
              <a:t>The scope of this project is gathering property level data from several counties across the United States, so our investigation focuses on gathering and evaluating data from real estate websites, their API services, and Marketing Systems Group (MSG), a market research sampling firm.</a:t>
            </a:r>
          </a:p>
        </p:txBody>
      </p:sp>
    </p:spTree>
    <p:extLst>
      <p:ext uri="{BB962C8B-B14F-4D97-AF65-F5344CB8AC3E}">
        <p14:creationId xmlns:p14="http://schemas.microsoft.com/office/powerpoint/2010/main" val="419684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9FDA3-B964-40D8-8794-75432EB08DF8}"/>
              </a:ext>
            </a:extLst>
          </p:cNvPr>
          <p:cNvSpPr>
            <a:spLocks noGrp="1"/>
          </p:cNvSpPr>
          <p:nvPr>
            <p:ph type="title"/>
          </p:nvPr>
        </p:nvSpPr>
        <p:spPr/>
        <p:txBody>
          <a:bodyPr/>
          <a:lstStyle/>
          <a:p>
            <a:r>
              <a:rPr lang="en-US" dirty="0"/>
              <a:t>Background</a:t>
            </a:r>
          </a:p>
        </p:txBody>
      </p:sp>
      <p:sp>
        <p:nvSpPr>
          <p:cNvPr id="4" name="TextBox 3">
            <a:extLst>
              <a:ext uri="{FF2B5EF4-FFF2-40B4-BE49-F238E27FC236}">
                <a16:creationId xmlns:a16="http://schemas.microsoft.com/office/drawing/2014/main" id="{93FE7D15-F9C4-4818-B7C6-079013D7B09F}"/>
              </a:ext>
            </a:extLst>
          </p:cNvPr>
          <p:cNvSpPr txBox="1"/>
          <p:nvPr/>
        </p:nvSpPr>
        <p:spPr>
          <a:xfrm>
            <a:off x="759653" y="2994492"/>
            <a:ext cx="7624689" cy="3416320"/>
          </a:xfrm>
          <a:prstGeom prst="rect">
            <a:avLst/>
          </a:prstGeom>
          <a:noFill/>
        </p:spPr>
        <p:txBody>
          <a:bodyPr wrap="square" rtlCol="0">
            <a:spAutoFit/>
          </a:bodyPr>
          <a:lstStyle/>
          <a:p>
            <a:pPr marL="214313" indent="-214313">
              <a:buFont typeface="Wingdings" panose="05000000000000000000" pitchFamily="2" charset="2"/>
              <a:buChar char="ü"/>
            </a:pPr>
            <a:r>
              <a:rPr lang="en-US" dirty="0"/>
              <a:t>Identified counties and gathered county level property data</a:t>
            </a:r>
          </a:p>
          <a:p>
            <a:pPr marL="214313" indent="-214313">
              <a:buFont typeface="Wingdings" panose="05000000000000000000" pitchFamily="2" charset="2"/>
              <a:buChar char="ü"/>
            </a:pPr>
            <a:r>
              <a:rPr lang="en-US" dirty="0"/>
              <a:t>Using county data, web scrape google search results to create list of URLs which will then be scraped for property data, use Zillow API to gather data, and get curated data file from vendor</a:t>
            </a:r>
          </a:p>
          <a:p>
            <a:pPr marL="214313" indent="-214313">
              <a:buFont typeface="Wingdings" panose="05000000000000000000" pitchFamily="2" charset="2"/>
              <a:buChar char="ü"/>
            </a:pPr>
            <a:r>
              <a:rPr lang="en-US" dirty="0"/>
              <a:t>Evaluate proportion of sample availability across data sources and counties</a:t>
            </a:r>
          </a:p>
          <a:p>
            <a:pPr marL="214313" indent="-214313">
              <a:buFont typeface="Wingdings" panose="05000000000000000000" pitchFamily="2" charset="2"/>
              <a:buChar char="ü"/>
            </a:pPr>
            <a:r>
              <a:rPr lang="en-US" dirty="0"/>
              <a:t>Create infrastructure for web scraping real estate site URLs using prior results</a:t>
            </a:r>
          </a:p>
          <a:p>
            <a:pPr marL="214313" indent="-214313">
              <a:buFont typeface="Wingdings" panose="05000000000000000000" pitchFamily="2" charset="2"/>
              <a:buChar char="q"/>
            </a:pPr>
            <a:r>
              <a:rPr lang="en-US" dirty="0"/>
              <a:t>Compare consistency of results across data sources</a:t>
            </a:r>
          </a:p>
          <a:p>
            <a:pPr marL="214313" indent="-214313">
              <a:buFont typeface="Wingdings" panose="05000000000000000000" pitchFamily="2" charset="2"/>
              <a:buChar char="q"/>
            </a:pPr>
            <a:r>
              <a:rPr lang="en-US" dirty="0"/>
              <a:t>Build and evaluate predictive models for presence of swimming pools utilizing various data sources</a:t>
            </a:r>
          </a:p>
          <a:p>
            <a:endParaRPr lang="en-US" dirty="0"/>
          </a:p>
        </p:txBody>
      </p:sp>
      <p:sp>
        <p:nvSpPr>
          <p:cNvPr id="5" name="TextBox 4">
            <a:extLst>
              <a:ext uri="{FF2B5EF4-FFF2-40B4-BE49-F238E27FC236}">
                <a16:creationId xmlns:a16="http://schemas.microsoft.com/office/drawing/2014/main" id="{5390D243-435D-4A1D-ADB4-03D45543EBB1}"/>
              </a:ext>
            </a:extLst>
          </p:cNvPr>
          <p:cNvSpPr txBox="1"/>
          <p:nvPr/>
        </p:nvSpPr>
        <p:spPr>
          <a:xfrm>
            <a:off x="759653" y="2363373"/>
            <a:ext cx="2636588" cy="461665"/>
          </a:xfrm>
          <a:prstGeom prst="rect">
            <a:avLst/>
          </a:prstGeom>
          <a:noFill/>
        </p:spPr>
        <p:txBody>
          <a:bodyPr wrap="square" rtlCol="0">
            <a:spAutoFit/>
          </a:bodyPr>
          <a:lstStyle/>
          <a:p>
            <a:r>
              <a:rPr lang="en-US" sz="2400" u="sng" dirty="0"/>
              <a:t>Project Steps:</a:t>
            </a:r>
          </a:p>
        </p:txBody>
      </p:sp>
    </p:spTree>
    <p:extLst>
      <p:ext uri="{BB962C8B-B14F-4D97-AF65-F5344CB8AC3E}">
        <p14:creationId xmlns:p14="http://schemas.microsoft.com/office/powerpoint/2010/main" val="1345784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55710-52F1-40AB-8328-6F5439DFDF29}"/>
              </a:ext>
            </a:extLst>
          </p:cNvPr>
          <p:cNvSpPr>
            <a:spLocks noGrp="1"/>
          </p:cNvSpPr>
          <p:nvPr>
            <p:ph type="title"/>
          </p:nvPr>
        </p:nvSpPr>
        <p:spPr/>
        <p:txBody>
          <a:bodyPr/>
          <a:lstStyle/>
          <a:p>
            <a:r>
              <a:rPr lang="en-US" dirty="0"/>
              <a:t>Gathering the County Data</a:t>
            </a:r>
          </a:p>
        </p:txBody>
      </p:sp>
      <p:sp>
        <p:nvSpPr>
          <p:cNvPr id="3" name="Content Placeholder 2">
            <a:extLst>
              <a:ext uri="{FF2B5EF4-FFF2-40B4-BE49-F238E27FC236}">
                <a16:creationId xmlns:a16="http://schemas.microsoft.com/office/drawing/2014/main" id="{1474C91D-9D9B-4BE2-84FE-8048D4973A47}"/>
              </a:ext>
            </a:extLst>
          </p:cNvPr>
          <p:cNvSpPr>
            <a:spLocks noGrp="1"/>
          </p:cNvSpPr>
          <p:nvPr>
            <p:ph idx="1"/>
          </p:nvPr>
        </p:nvSpPr>
        <p:spPr>
          <a:xfrm>
            <a:off x="418069" y="2272541"/>
            <a:ext cx="7915931" cy="768609"/>
          </a:xfrm>
        </p:spPr>
        <p:txBody>
          <a:bodyPr>
            <a:normAutofit fontScale="92500"/>
          </a:bodyPr>
          <a:lstStyle/>
          <a:p>
            <a:r>
              <a:rPr lang="en-US" sz="1400" dirty="0"/>
              <a:t>We selected counties from geographically different regions of the country, in order to get a more complete representation of swimming pool presence in various geographic regions of the US. Note: Selection of these counties was limited by availability of county level data.</a:t>
            </a:r>
          </a:p>
        </p:txBody>
      </p:sp>
      <p:pic>
        <p:nvPicPr>
          <p:cNvPr id="4" name="Picture 3">
            <a:extLst>
              <a:ext uri="{FF2B5EF4-FFF2-40B4-BE49-F238E27FC236}">
                <a16:creationId xmlns:a16="http://schemas.microsoft.com/office/drawing/2014/main" id="{2B92E63E-372C-4E74-AE8F-1176A8B54281}"/>
              </a:ext>
            </a:extLst>
          </p:cNvPr>
          <p:cNvPicPr>
            <a:picLocks noChangeAspect="1"/>
          </p:cNvPicPr>
          <p:nvPr/>
        </p:nvPicPr>
        <p:blipFill>
          <a:blip r:embed="rId2"/>
          <a:stretch>
            <a:fillRect/>
          </a:stretch>
        </p:blipFill>
        <p:spPr>
          <a:xfrm>
            <a:off x="1220126" y="3166607"/>
            <a:ext cx="6508194" cy="3278164"/>
          </a:xfrm>
          <a:prstGeom prst="rect">
            <a:avLst/>
          </a:prstGeom>
        </p:spPr>
      </p:pic>
      <p:sp>
        <p:nvSpPr>
          <p:cNvPr id="5" name="Oval 4">
            <a:extLst>
              <a:ext uri="{FF2B5EF4-FFF2-40B4-BE49-F238E27FC236}">
                <a16:creationId xmlns:a16="http://schemas.microsoft.com/office/drawing/2014/main" id="{3622C12F-242F-478D-BC6C-EA8207553F3D}"/>
              </a:ext>
            </a:extLst>
          </p:cNvPr>
          <p:cNvSpPr/>
          <p:nvPr/>
        </p:nvSpPr>
        <p:spPr>
          <a:xfrm>
            <a:off x="1599830" y="3365794"/>
            <a:ext cx="397835" cy="424395"/>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6" name="Picture 5">
            <a:extLst>
              <a:ext uri="{FF2B5EF4-FFF2-40B4-BE49-F238E27FC236}">
                <a16:creationId xmlns:a16="http://schemas.microsoft.com/office/drawing/2014/main" id="{5419F838-0D4B-4FEF-BEE4-670CA40FBFB2}"/>
              </a:ext>
            </a:extLst>
          </p:cNvPr>
          <p:cNvPicPr>
            <a:picLocks noChangeAspect="1"/>
          </p:cNvPicPr>
          <p:nvPr/>
        </p:nvPicPr>
        <p:blipFill>
          <a:blip r:embed="rId3"/>
          <a:stretch>
            <a:fillRect/>
          </a:stretch>
        </p:blipFill>
        <p:spPr>
          <a:xfrm>
            <a:off x="4678632" y="3622112"/>
            <a:ext cx="397835" cy="424395"/>
          </a:xfrm>
          <a:prstGeom prst="rect">
            <a:avLst/>
          </a:prstGeom>
        </p:spPr>
      </p:pic>
      <p:pic>
        <p:nvPicPr>
          <p:cNvPr id="7" name="Picture 6">
            <a:extLst>
              <a:ext uri="{FF2B5EF4-FFF2-40B4-BE49-F238E27FC236}">
                <a16:creationId xmlns:a16="http://schemas.microsoft.com/office/drawing/2014/main" id="{C9804DB8-3458-4C4E-8E49-6C850BB06757}"/>
              </a:ext>
            </a:extLst>
          </p:cNvPr>
          <p:cNvPicPr>
            <a:picLocks noChangeAspect="1"/>
          </p:cNvPicPr>
          <p:nvPr/>
        </p:nvPicPr>
        <p:blipFill>
          <a:blip r:embed="rId3"/>
          <a:stretch>
            <a:fillRect/>
          </a:stretch>
        </p:blipFill>
        <p:spPr>
          <a:xfrm>
            <a:off x="5889213" y="4107227"/>
            <a:ext cx="442295" cy="446952"/>
          </a:xfrm>
          <a:prstGeom prst="rect">
            <a:avLst/>
          </a:prstGeom>
        </p:spPr>
      </p:pic>
      <p:pic>
        <p:nvPicPr>
          <p:cNvPr id="8" name="Picture 7">
            <a:extLst>
              <a:ext uri="{FF2B5EF4-FFF2-40B4-BE49-F238E27FC236}">
                <a16:creationId xmlns:a16="http://schemas.microsoft.com/office/drawing/2014/main" id="{ACF7C464-8B4A-441E-B4F4-2783419BD944}"/>
              </a:ext>
            </a:extLst>
          </p:cNvPr>
          <p:cNvPicPr>
            <a:picLocks noChangeAspect="1"/>
          </p:cNvPicPr>
          <p:nvPr/>
        </p:nvPicPr>
        <p:blipFill>
          <a:blip r:embed="rId3"/>
          <a:stretch>
            <a:fillRect/>
          </a:stretch>
        </p:blipFill>
        <p:spPr>
          <a:xfrm>
            <a:off x="5782144" y="5586490"/>
            <a:ext cx="412885" cy="417231"/>
          </a:xfrm>
          <a:prstGeom prst="rect">
            <a:avLst/>
          </a:prstGeom>
        </p:spPr>
      </p:pic>
      <p:sp>
        <p:nvSpPr>
          <p:cNvPr id="9" name="TextBox 8">
            <a:extLst>
              <a:ext uri="{FF2B5EF4-FFF2-40B4-BE49-F238E27FC236}">
                <a16:creationId xmlns:a16="http://schemas.microsoft.com/office/drawing/2014/main" id="{0B06D461-1E7F-40F2-B9DE-EAC9EC0E8718}"/>
              </a:ext>
            </a:extLst>
          </p:cNvPr>
          <p:cNvSpPr txBox="1"/>
          <p:nvPr/>
        </p:nvSpPr>
        <p:spPr>
          <a:xfrm>
            <a:off x="7728319" y="4085094"/>
            <a:ext cx="1503880" cy="507831"/>
          </a:xfrm>
          <a:prstGeom prst="rect">
            <a:avLst/>
          </a:prstGeom>
          <a:noFill/>
        </p:spPr>
        <p:txBody>
          <a:bodyPr wrap="square" rtlCol="0">
            <a:spAutoFit/>
          </a:bodyPr>
          <a:lstStyle/>
          <a:p>
            <a:r>
              <a:rPr lang="en-US" sz="1350" dirty="0"/>
              <a:t>Lorain County, Ohio</a:t>
            </a:r>
          </a:p>
        </p:txBody>
      </p:sp>
      <p:sp>
        <p:nvSpPr>
          <p:cNvPr id="10" name="TextBox 9">
            <a:extLst>
              <a:ext uri="{FF2B5EF4-FFF2-40B4-BE49-F238E27FC236}">
                <a16:creationId xmlns:a16="http://schemas.microsoft.com/office/drawing/2014/main" id="{0F4A7798-5C88-4E07-BCD4-9892B9819227}"/>
              </a:ext>
            </a:extLst>
          </p:cNvPr>
          <p:cNvSpPr txBox="1"/>
          <p:nvPr/>
        </p:nvSpPr>
        <p:spPr>
          <a:xfrm>
            <a:off x="7712022" y="5120995"/>
            <a:ext cx="1503880" cy="507831"/>
          </a:xfrm>
          <a:prstGeom prst="rect">
            <a:avLst/>
          </a:prstGeom>
          <a:noFill/>
        </p:spPr>
        <p:txBody>
          <a:bodyPr wrap="square" rtlCol="0">
            <a:spAutoFit/>
          </a:bodyPr>
          <a:lstStyle/>
          <a:p>
            <a:r>
              <a:rPr lang="en-US" sz="1350" dirty="0"/>
              <a:t>Alachua County, Florida</a:t>
            </a:r>
          </a:p>
        </p:txBody>
      </p:sp>
      <p:cxnSp>
        <p:nvCxnSpPr>
          <p:cNvPr id="12" name="Straight Arrow Connector 11">
            <a:extLst>
              <a:ext uri="{FF2B5EF4-FFF2-40B4-BE49-F238E27FC236}">
                <a16:creationId xmlns:a16="http://schemas.microsoft.com/office/drawing/2014/main" id="{E5338A8B-C8F9-416B-9A01-E4F00B67B83B}"/>
              </a:ext>
            </a:extLst>
          </p:cNvPr>
          <p:cNvCxnSpPr>
            <a:cxnSpLocks/>
            <a:stCxn id="10" idx="1"/>
          </p:cNvCxnSpPr>
          <p:nvPr/>
        </p:nvCxnSpPr>
        <p:spPr>
          <a:xfrm flipH="1">
            <a:off x="6195029" y="5374911"/>
            <a:ext cx="1516993" cy="4201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1535315-9DC2-478B-B45D-3D08C2AB6620}"/>
              </a:ext>
            </a:extLst>
          </p:cNvPr>
          <p:cNvCxnSpPr>
            <a:cxnSpLocks/>
            <a:stCxn id="9" idx="1"/>
          </p:cNvCxnSpPr>
          <p:nvPr/>
        </p:nvCxnSpPr>
        <p:spPr>
          <a:xfrm flipH="1">
            <a:off x="6331508" y="4339010"/>
            <a:ext cx="13968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BC62520-5C80-462F-BA68-7BF73B39223D}"/>
              </a:ext>
            </a:extLst>
          </p:cNvPr>
          <p:cNvSpPr txBox="1"/>
          <p:nvPr/>
        </p:nvSpPr>
        <p:spPr>
          <a:xfrm>
            <a:off x="7791272" y="3182028"/>
            <a:ext cx="1853419" cy="507831"/>
          </a:xfrm>
          <a:prstGeom prst="rect">
            <a:avLst/>
          </a:prstGeom>
          <a:noFill/>
        </p:spPr>
        <p:txBody>
          <a:bodyPr wrap="square" rtlCol="0">
            <a:spAutoFit/>
          </a:bodyPr>
          <a:lstStyle/>
          <a:p>
            <a:r>
              <a:rPr lang="en-US" sz="1350" dirty="0"/>
              <a:t>Anoka County, Minnesota</a:t>
            </a:r>
          </a:p>
        </p:txBody>
      </p:sp>
      <p:cxnSp>
        <p:nvCxnSpPr>
          <p:cNvPr id="18" name="Straight Arrow Connector 17">
            <a:extLst>
              <a:ext uri="{FF2B5EF4-FFF2-40B4-BE49-F238E27FC236}">
                <a16:creationId xmlns:a16="http://schemas.microsoft.com/office/drawing/2014/main" id="{6DE04151-245E-403B-B0F5-47C69EED1597}"/>
              </a:ext>
            </a:extLst>
          </p:cNvPr>
          <p:cNvCxnSpPr>
            <a:cxnSpLocks/>
            <a:stCxn id="16" idx="1"/>
          </p:cNvCxnSpPr>
          <p:nvPr/>
        </p:nvCxnSpPr>
        <p:spPr>
          <a:xfrm flipH="1">
            <a:off x="5076467" y="3435944"/>
            <a:ext cx="2714805" cy="3497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F697A2C0-61D1-418C-9AFF-1E35861DD681}"/>
              </a:ext>
            </a:extLst>
          </p:cNvPr>
          <p:cNvSpPr txBox="1"/>
          <p:nvPr/>
        </p:nvSpPr>
        <p:spPr>
          <a:xfrm>
            <a:off x="0" y="3308442"/>
            <a:ext cx="1249007" cy="715581"/>
          </a:xfrm>
          <a:prstGeom prst="rect">
            <a:avLst/>
          </a:prstGeom>
          <a:noFill/>
        </p:spPr>
        <p:txBody>
          <a:bodyPr wrap="square" rtlCol="0">
            <a:spAutoFit/>
          </a:bodyPr>
          <a:lstStyle/>
          <a:p>
            <a:r>
              <a:rPr lang="en-US" sz="1350" dirty="0"/>
              <a:t>Thurston County, Washington</a:t>
            </a:r>
          </a:p>
        </p:txBody>
      </p:sp>
      <p:cxnSp>
        <p:nvCxnSpPr>
          <p:cNvPr id="21" name="Straight Arrow Connector 20">
            <a:extLst>
              <a:ext uri="{FF2B5EF4-FFF2-40B4-BE49-F238E27FC236}">
                <a16:creationId xmlns:a16="http://schemas.microsoft.com/office/drawing/2014/main" id="{747A49D9-9892-4B5F-96AA-F7EFD0E46838}"/>
              </a:ext>
            </a:extLst>
          </p:cNvPr>
          <p:cNvCxnSpPr>
            <a:cxnSpLocks/>
            <a:endCxn id="5" idx="2"/>
          </p:cNvCxnSpPr>
          <p:nvPr/>
        </p:nvCxnSpPr>
        <p:spPr>
          <a:xfrm flipV="1">
            <a:off x="1019458" y="3577992"/>
            <a:ext cx="580372" cy="88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864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317A3-7876-4F8E-BA52-C7A4A9A6515E}"/>
              </a:ext>
            </a:extLst>
          </p:cNvPr>
          <p:cNvSpPr>
            <a:spLocks noGrp="1"/>
          </p:cNvSpPr>
          <p:nvPr>
            <p:ph type="title"/>
          </p:nvPr>
        </p:nvSpPr>
        <p:spPr/>
        <p:txBody>
          <a:bodyPr/>
          <a:lstStyle/>
          <a:p>
            <a:r>
              <a:rPr lang="en-US" dirty="0"/>
              <a:t>Example of County Website: Alachua</a:t>
            </a:r>
          </a:p>
        </p:txBody>
      </p:sp>
      <p:pic>
        <p:nvPicPr>
          <p:cNvPr id="4" name="Picture 3">
            <a:extLst>
              <a:ext uri="{FF2B5EF4-FFF2-40B4-BE49-F238E27FC236}">
                <a16:creationId xmlns:a16="http://schemas.microsoft.com/office/drawing/2014/main" id="{AE7B2B75-AEBE-4E2D-8D55-DE03AC87B230}"/>
              </a:ext>
            </a:extLst>
          </p:cNvPr>
          <p:cNvPicPr>
            <a:picLocks noChangeAspect="1"/>
          </p:cNvPicPr>
          <p:nvPr/>
        </p:nvPicPr>
        <p:blipFill>
          <a:blip r:embed="rId2"/>
          <a:stretch>
            <a:fillRect/>
          </a:stretch>
        </p:blipFill>
        <p:spPr>
          <a:xfrm>
            <a:off x="0" y="2236764"/>
            <a:ext cx="4572000" cy="2000250"/>
          </a:xfrm>
          <a:prstGeom prst="rect">
            <a:avLst/>
          </a:prstGeom>
        </p:spPr>
      </p:pic>
      <p:pic>
        <p:nvPicPr>
          <p:cNvPr id="5" name="Picture 4">
            <a:extLst>
              <a:ext uri="{FF2B5EF4-FFF2-40B4-BE49-F238E27FC236}">
                <a16:creationId xmlns:a16="http://schemas.microsoft.com/office/drawing/2014/main" id="{10559C2F-5627-4D43-95E1-450ED24D021F}"/>
              </a:ext>
            </a:extLst>
          </p:cNvPr>
          <p:cNvPicPr>
            <a:picLocks noChangeAspect="1"/>
          </p:cNvPicPr>
          <p:nvPr/>
        </p:nvPicPr>
        <p:blipFill>
          <a:blip r:embed="rId3"/>
          <a:stretch>
            <a:fillRect/>
          </a:stretch>
        </p:blipFill>
        <p:spPr>
          <a:xfrm>
            <a:off x="3727938" y="4321859"/>
            <a:ext cx="5317588" cy="2536141"/>
          </a:xfrm>
          <a:prstGeom prst="rect">
            <a:avLst/>
          </a:prstGeom>
        </p:spPr>
      </p:pic>
      <p:sp>
        <p:nvSpPr>
          <p:cNvPr id="6" name="TextBox 5">
            <a:extLst>
              <a:ext uri="{FF2B5EF4-FFF2-40B4-BE49-F238E27FC236}">
                <a16:creationId xmlns:a16="http://schemas.microsoft.com/office/drawing/2014/main" id="{82E82160-895B-48E7-9EC2-ED6F63068D17}"/>
              </a:ext>
            </a:extLst>
          </p:cNvPr>
          <p:cNvSpPr txBox="1"/>
          <p:nvPr/>
        </p:nvSpPr>
        <p:spPr>
          <a:xfrm>
            <a:off x="4979962" y="2759589"/>
            <a:ext cx="3812345" cy="646331"/>
          </a:xfrm>
          <a:prstGeom prst="rect">
            <a:avLst/>
          </a:prstGeom>
          <a:noFill/>
        </p:spPr>
        <p:txBody>
          <a:bodyPr wrap="square" rtlCol="0">
            <a:spAutoFit/>
          </a:bodyPr>
          <a:lstStyle/>
          <a:p>
            <a:r>
              <a:rPr lang="en-US" dirty="0"/>
              <a:t>Some of the datasets available from Alachua county.</a:t>
            </a:r>
          </a:p>
        </p:txBody>
      </p:sp>
      <p:sp>
        <p:nvSpPr>
          <p:cNvPr id="7" name="TextBox 6">
            <a:extLst>
              <a:ext uri="{FF2B5EF4-FFF2-40B4-BE49-F238E27FC236}">
                <a16:creationId xmlns:a16="http://schemas.microsoft.com/office/drawing/2014/main" id="{C4D6FB1A-F628-4955-A066-565A9F5EF91A}"/>
              </a:ext>
            </a:extLst>
          </p:cNvPr>
          <p:cNvSpPr txBox="1"/>
          <p:nvPr/>
        </p:nvSpPr>
        <p:spPr>
          <a:xfrm>
            <a:off x="604911" y="4574266"/>
            <a:ext cx="2982351" cy="2031325"/>
          </a:xfrm>
          <a:prstGeom prst="rect">
            <a:avLst/>
          </a:prstGeom>
          <a:noFill/>
        </p:spPr>
        <p:txBody>
          <a:bodyPr wrap="square" rtlCol="0">
            <a:spAutoFit/>
          </a:bodyPr>
          <a:lstStyle/>
          <a:p>
            <a:r>
              <a:rPr lang="en-US" dirty="0"/>
              <a:t>A look at the AddressPoints dataset page. Here we can see the variables available and have several options for downloading the data.</a:t>
            </a:r>
          </a:p>
        </p:txBody>
      </p:sp>
    </p:spTree>
    <p:extLst>
      <p:ext uri="{BB962C8B-B14F-4D97-AF65-F5344CB8AC3E}">
        <p14:creationId xmlns:p14="http://schemas.microsoft.com/office/powerpoint/2010/main" val="1247176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0E41E-F9ED-4096-9DF2-61F43ED7EB93}"/>
              </a:ext>
            </a:extLst>
          </p:cNvPr>
          <p:cNvSpPr>
            <a:spLocks noGrp="1"/>
          </p:cNvSpPr>
          <p:nvPr>
            <p:ph type="title"/>
          </p:nvPr>
        </p:nvSpPr>
        <p:spPr>
          <a:xfrm>
            <a:off x="655252" y="601932"/>
            <a:ext cx="7524003" cy="970450"/>
          </a:xfrm>
        </p:spPr>
        <p:txBody>
          <a:bodyPr/>
          <a:lstStyle/>
          <a:p>
            <a:r>
              <a:rPr lang="en-US" dirty="0"/>
              <a:t>Data Collection Approaches and Sources</a:t>
            </a:r>
          </a:p>
        </p:txBody>
      </p:sp>
      <p:sp>
        <p:nvSpPr>
          <p:cNvPr id="3" name="Content Placeholder 2">
            <a:extLst>
              <a:ext uri="{FF2B5EF4-FFF2-40B4-BE49-F238E27FC236}">
                <a16:creationId xmlns:a16="http://schemas.microsoft.com/office/drawing/2014/main" id="{A99B704F-4F3A-4BB3-AF99-36F4FEAAB886}"/>
              </a:ext>
            </a:extLst>
          </p:cNvPr>
          <p:cNvSpPr>
            <a:spLocks noGrp="1"/>
          </p:cNvSpPr>
          <p:nvPr>
            <p:ph idx="1"/>
          </p:nvPr>
        </p:nvSpPr>
        <p:spPr>
          <a:xfrm>
            <a:off x="405490" y="2450418"/>
            <a:ext cx="8333018" cy="3214942"/>
          </a:xfrm>
        </p:spPr>
        <p:txBody>
          <a:bodyPr>
            <a:normAutofit lnSpcReduction="10000"/>
          </a:bodyPr>
          <a:lstStyle/>
          <a:p>
            <a:r>
              <a:rPr lang="en-US" dirty="0"/>
              <a:t>Web Scraping</a:t>
            </a:r>
          </a:p>
          <a:p>
            <a:pPr lvl="1"/>
            <a:r>
              <a:rPr lang="en-US" dirty="0"/>
              <a:t>Gather URLs of websites for web scraping using custom script</a:t>
            </a:r>
          </a:p>
          <a:p>
            <a:pPr lvl="1"/>
            <a:r>
              <a:rPr lang="en-US" dirty="0"/>
              <a:t>Process and scrape property data from gathered URLS</a:t>
            </a:r>
          </a:p>
          <a:p>
            <a:pPr lvl="1"/>
            <a:r>
              <a:rPr lang="en-US" dirty="0"/>
              <a:t>Two websites of interest: Zillow.com and Trulia.com</a:t>
            </a:r>
          </a:p>
          <a:p>
            <a:r>
              <a:rPr lang="en-US" dirty="0"/>
              <a:t>Vendor Data</a:t>
            </a:r>
          </a:p>
          <a:p>
            <a:pPr lvl="1"/>
            <a:r>
              <a:rPr lang="en-US" dirty="0"/>
              <a:t>Provide Marketing Systems Group, our vendor, with spreadsheet of address sample and get data back on addresses they were able to match</a:t>
            </a:r>
          </a:p>
          <a:p>
            <a:r>
              <a:rPr lang="en-US" dirty="0"/>
              <a:t>Zillow API</a:t>
            </a:r>
          </a:p>
          <a:p>
            <a:pPr lvl="1"/>
            <a:r>
              <a:rPr lang="en-US" dirty="0"/>
              <a:t>Use Zillow’s provided API in R to request data for addresses from sample</a:t>
            </a:r>
          </a:p>
        </p:txBody>
      </p:sp>
    </p:spTree>
    <p:extLst>
      <p:ext uri="{BB962C8B-B14F-4D97-AF65-F5344CB8AC3E}">
        <p14:creationId xmlns:p14="http://schemas.microsoft.com/office/powerpoint/2010/main" val="868225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BD2E4-2758-4CA0-96BB-56B5335B20D4}"/>
              </a:ext>
            </a:extLst>
          </p:cNvPr>
          <p:cNvSpPr>
            <a:spLocks noGrp="1"/>
          </p:cNvSpPr>
          <p:nvPr>
            <p:ph type="title"/>
          </p:nvPr>
        </p:nvSpPr>
        <p:spPr>
          <a:xfrm>
            <a:off x="676355" y="472123"/>
            <a:ext cx="7524003" cy="764569"/>
          </a:xfrm>
        </p:spPr>
        <p:txBody>
          <a:bodyPr/>
          <a:lstStyle/>
          <a:p>
            <a:r>
              <a:rPr lang="en-US" dirty="0"/>
              <a:t>Data Collection Flowchart</a:t>
            </a:r>
          </a:p>
        </p:txBody>
      </p:sp>
      <p:sp>
        <p:nvSpPr>
          <p:cNvPr id="4" name="Rectangle: Rounded Corners 3">
            <a:extLst>
              <a:ext uri="{FF2B5EF4-FFF2-40B4-BE49-F238E27FC236}">
                <a16:creationId xmlns:a16="http://schemas.microsoft.com/office/drawing/2014/main" id="{DC83C91E-B3DB-4087-B508-6F2F06A3C00C}"/>
              </a:ext>
            </a:extLst>
          </p:cNvPr>
          <p:cNvSpPr/>
          <p:nvPr/>
        </p:nvSpPr>
        <p:spPr>
          <a:xfrm>
            <a:off x="2883876" y="2039815"/>
            <a:ext cx="3038622" cy="11078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Get Data from County Websites</a:t>
            </a:r>
          </a:p>
        </p:txBody>
      </p:sp>
      <p:sp>
        <p:nvSpPr>
          <p:cNvPr id="5" name="Rectangle: Rounded Corners 4">
            <a:extLst>
              <a:ext uri="{FF2B5EF4-FFF2-40B4-BE49-F238E27FC236}">
                <a16:creationId xmlns:a16="http://schemas.microsoft.com/office/drawing/2014/main" id="{640EDBF8-D822-45DC-A39F-27A099271570}"/>
              </a:ext>
            </a:extLst>
          </p:cNvPr>
          <p:cNvSpPr/>
          <p:nvPr/>
        </p:nvSpPr>
        <p:spPr>
          <a:xfrm>
            <a:off x="2827606" y="3587262"/>
            <a:ext cx="3221502" cy="11078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Randomly Sample 4,000 Single Family Homes</a:t>
            </a:r>
          </a:p>
        </p:txBody>
      </p:sp>
      <p:sp>
        <p:nvSpPr>
          <p:cNvPr id="6" name="Rectangle: Rounded Corners 5">
            <a:extLst>
              <a:ext uri="{FF2B5EF4-FFF2-40B4-BE49-F238E27FC236}">
                <a16:creationId xmlns:a16="http://schemas.microsoft.com/office/drawing/2014/main" id="{90D6F680-5CD6-4948-93C7-1A6A0244A7D1}"/>
              </a:ext>
            </a:extLst>
          </p:cNvPr>
          <p:cNvSpPr/>
          <p:nvPr/>
        </p:nvSpPr>
        <p:spPr>
          <a:xfrm>
            <a:off x="2806502" y="5302981"/>
            <a:ext cx="3530992" cy="11078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Search google for addresses and store URL for web scraping Zillow and Trulia</a:t>
            </a:r>
          </a:p>
        </p:txBody>
      </p:sp>
      <p:sp>
        <p:nvSpPr>
          <p:cNvPr id="7" name="Rectangle: Rounded Corners 6">
            <a:extLst>
              <a:ext uri="{FF2B5EF4-FFF2-40B4-BE49-F238E27FC236}">
                <a16:creationId xmlns:a16="http://schemas.microsoft.com/office/drawing/2014/main" id="{AE5E7567-6AB2-41FB-9B6A-9D80833192DC}"/>
              </a:ext>
            </a:extLst>
          </p:cNvPr>
          <p:cNvSpPr/>
          <p:nvPr/>
        </p:nvSpPr>
        <p:spPr>
          <a:xfrm>
            <a:off x="112543" y="5302980"/>
            <a:ext cx="2433711" cy="10828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Supply sample to vendor to return data on matched addresses</a:t>
            </a:r>
          </a:p>
        </p:txBody>
      </p:sp>
      <p:sp>
        <p:nvSpPr>
          <p:cNvPr id="8" name="Rectangle: Rounded Corners 7">
            <a:extLst>
              <a:ext uri="{FF2B5EF4-FFF2-40B4-BE49-F238E27FC236}">
                <a16:creationId xmlns:a16="http://schemas.microsoft.com/office/drawing/2014/main" id="{86D1D599-01F2-442A-AFAF-B6AB99B8EDC3}"/>
              </a:ext>
            </a:extLst>
          </p:cNvPr>
          <p:cNvSpPr/>
          <p:nvPr/>
        </p:nvSpPr>
        <p:spPr>
          <a:xfrm>
            <a:off x="6597747" y="5302981"/>
            <a:ext cx="2433711" cy="11078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Gather data from Zillow API</a:t>
            </a:r>
          </a:p>
        </p:txBody>
      </p:sp>
      <p:cxnSp>
        <p:nvCxnSpPr>
          <p:cNvPr id="10" name="Straight Arrow Connector 9">
            <a:extLst>
              <a:ext uri="{FF2B5EF4-FFF2-40B4-BE49-F238E27FC236}">
                <a16:creationId xmlns:a16="http://schemas.microsoft.com/office/drawing/2014/main" id="{1636A77C-6EC6-4A88-BCFA-AA6B3316C6AF}"/>
              </a:ext>
            </a:extLst>
          </p:cNvPr>
          <p:cNvCxnSpPr>
            <a:cxnSpLocks/>
            <a:stCxn id="4" idx="2"/>
          </p:cNvCxnSpPr>
          <p:nvPr/>
        </p:nvCxnSpPr>
        <p:spPr>
          <a:xfrm>
            <a:off x="4403187" y="3147646"/>
            <a:ext cx="0" cy="4396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49A939DE-4EE9-45E6-9F84-F0085EA5A991}"/>
              </a:ext>
            </a:extLst>
          </p:cNvPr>
          <p:cNvCxnSpPr>
            <a:cxnSpLocks/>
            <a:stCxn id="5" idx="2"/>
            <a:endCxn id="7" idx="0"/>
          </p:cNvCxnSpPr>
          <p:nvPr/>
        </p:nvCxnSpPr>
        <p:spPr>
          <a:xfrm flipH="1">
            <a:off x="1329399" y="4695093"/>
            <a:ext cx="3108958" cy="6078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EE0570D-7BEF-40F0-9BD8-F461DF7E98B7}"/>
              </a:ext>
            </a:extLst>
          </p:cNvPr>
          <p:cNvCxnSpPr>
            <a:cxnSpLocks/>
            <a:stCxn id="5" idx="2"/>
          </p:cNvCxnSpPr>
          <p:nvPr/>
        </p:nvCxnSpPr>
        <p:spPr>
          <a:xfrm>
            <a:off x="4438357" y="4695093"/>
            <a:ext cx="0" cy="6221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40415BB-B37F-440E-984F-847865434CE8}"/>
              </a:ext>
            </a:extLst>
          </p:cNvPr>
          <p:cNvCxnSpPr>
            <a:stCxn id="5" idx="2"/>
            <a:endCxn id="8" idx="0"/>
          </p:cNvCxnSpPr>
          <p:nvPr/>
        </p:nvCxnSpPr>
        <p:spPr>
          <a:xfrm>
            <a:off x="4438357" y="4695093"/>
            <a:ext cx="3376246" cy="6078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4815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2AFC5-907E-41C9-995E-6492F9505C1D}"/>
              </a:ext>
            </a:extLst>
          </p:cNvPr>
          <p:cNvSpPr>
            <a:spLocks noGrp="1"/>
          </p:cNvSpPr>
          <p:nvPr>
            <p:ph type="title"/>
          </p:nvPr>
        </p:nvSpPr>
        <p:spPr>
          <a:xfrm>
            <a:off x="623820" y="644212"/>
            <a:ext cx="7524003" cy="970450"/>
          </a:xfrm>
        </p:spPr>
        <p:txBody>
          <a:bodyPr/>
          <a:lstStyle/>
          <a:p>
            <a:r>
              <a:rPr lang="en-US" dirty="0"/>
              <a:t>Address Matching from URL Web Scrape</a:t>
            </a:r>
          </a:p>
        </p:txBody>
      </p:sp>
      <p:sp>
        <p:nvSpPr>
          <p:cNvPr id="3" name="Content Placeholder 2">
            <a:extLst>
              <a:ext uri="{FF2B5EF4-FFF2-40B4-BE49-F238E27FC236}">
                <a16:creationId xmlns:a16="http://schemas.microsoft.com/office/drawing/2014/main" id="{DBA69460-9F3C-4313-AEAA-F66E247E1777}"/>
              </a:ext>
            </a:extLst>
          </p:cNvPr>
          <p:cNvSpPr>
            <a:spLocks noGrp="1"/>
          </p:cNvSpPr>
          <p:nvPr>
            <p:ph idx="1"/>
          </p:nvPr>
        </p:nvSpPr>
        <p:spPr>
          <a:xfrm>
            <a:off x="614034" y="3784458"/>
            <a:ext cx="7915931" cy="1130177"/>
          </a:xfrm>
        </p:spPr>
        <p:txBody>
          <a:bodyPr>
            <a:normAutofit fontScale="92500" lnSpcReduction="20000"/>
          </a:bodyPr>
          <a:lstStyle/>
          <a:p>
            <a:r>
              <a:rPr lang="en-US" dirty="0"/>
              <a:t>We want to see if the above addresses match.</a:t>
            </a:r>
          </a:p>
          <a:p>
            <a:r>
              <a:rPr lang="en-US" dirty="0"/>
              <a:t>To match a returned URL with the respective search address, we performed exact matching (i.e. if the addresses were not identical, it is a non-match – even if in reality they are the same)</a:t>
            </a:r>
          </a:p>
          <a:p>
            <a:endParaRPr lang="en-US" dirty="0"/>
          </a:p>
        </p:txBody>
      </p:sp>
      <p:pic>
        <p:nvPicPr>
          <p:cNvPr id="4" name="Picture 3">
            <a:extLst>
              <a:ext uri="{FF2B5EF4-FFF2-40B4-BE49-F238E27FC236}">
                <a16:creationId xmlns:a16="http://schemas.microsoft.com/office/drawing/2014/main" id="{CFDD7D55-CA59-474D-8EB3-E702F88FC04D}"/>
              </a:ext>
            </a:extLst>
          </p:cNvPr>
          <p:cNvPicPr>
            <a:picLocks noChangeAspect="1"/>
          </p:cNvPicPr>
          <p:nvPr/>
        </p:nvPicPr>
        <p:blipFill>
          <a:blip r:embed="rId2"/>
          <a:stretch>
            <a:fillRect/>
          </a:stretch>
        </p:blipFill>
        <p:spPr>
          <a:xfrm>
            <a:off x="2599889" y="2255156"/>
            <a:ext cx="3575825" cy="489683"/>
          </a:xfrm>
          <a:prstGeom prst="rect">
            <a:avLst/>
          </a:prstGeom>
        </p:spPr>
      </p:pic>
      <p:pic>
        <p:nvPicPr>
          <p:cNvPr id="5" name="Picture 4">
            <a:extLst>
              <a:ext uri="{FF2B5EF4-FFF2-40B4-BE49-F238E27FC236}">
                <a16:creationId xmlns:a16="http://schemas.microsoft.com/office/drawing/2014/main" id="{C2DFEB4E-7B8D-444D-9828-85319CCF6802}"/>
              </a:ext>
            </a:extLst>
          </p:cNvPr>
          <p:cNvPicPr>
            <a:picLocks noChangeAspect="1"/>
          </p:cNvPicPr>
          <p:nvPr/>
        </p:nvPicPr>
        <p:blipFill>
          <a:blip r:embed="rId3"/>
          <a:stretch>
            <a:fillRect/>
          </a:stretch>
        </p:blipFill>
        <p:spPr>
          <a:xfrm>
            <a:off x="0" y="2933140"/>
            <a:ext cx="9121250" cy="595165"/>
          </a:xfrm>
          <a:prstGeom prst="rect">
            <a:avLst/>
          </a:prstGeom>
        </p:spPr>
      </p:pic>
      <p:sp>
        <p:nvSpPr>
          <p:cNvPr id="6" name="Rectangle 5">
            <a:extLst>
              <a:ext uri="{FF2B5EF4-FFF2-40B4-BE49-F238E27FC236}">
                <a16:creationId xmlns:a16="http://schemas.microsoft.com/office/drawing/2014/main" id="{1095E470-8DE0-45AA-9444-C55A01B79860}"/>
              </a:ext>
            </a:extLst>
          </p:cNvPr>
          <p:cNvSpPr/>
          <p:nvPr/>
        </p:nvSpPr>
        <p:spPr>
          <a:xfrm>
            <a:off x="3348111" y="3123028"/>
            <a:ext cx="3516923" cy="405277"/>
          </a:xfrm>
          <a:prstGeom prst="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43C2E4F8-BEE2-42F2-9F7D-8A5F0D74B639}"/>
              </a:ext>
            </a:extLst>
          </p:cNvPr>
          <p:cNvPicPr>
            <a:picLocks noChangeAspect="1"/>
          </p:cNvPicPr>
          <p:nvPr/>
        </p:nvPicPr>
        <p:blipFill>
          <a:blip r:embed="rId4"/>
          <a:stretch>
            <a:fillRect/>
          </a:stretch>
        </p:blipFill>
        <p:spPr>
          <a:xfrm>
            <a:off x="2599889" y="2461846"/>
            <a:ext cx="3083459" cy="288201"/>
          </a:xfrm>
          <a:prstGeom prst="rect">
            <a:avLst/>
          </a:prstGeom>
        </p:spPr>
      </p:pic>
      <p:sp>
        <p:nvSpPr>
          <p:cNvPr id="10" name="TextBox 9">
            <a:extLst>
              <a:ext uri="{FF2B5EF4-FFF2-40B4-BE49-F238E27FC236}">
                <a16:creationId xmlns:a16="http://schemas.microsoft.com/office/drawing/2014/main" id="{0714F012-85D4-48BA-91E9-BC4FBFBC618A}"/>
              </a:ext>
            </a:extLst>
          </p:cNvPr>
          <p:cNvSpPr txBox="1"/>
          <p:nvPr/>
        </p:nvSpPr>
        <p:spPr>
          <a:xfrm>
            <a:off x="531716" y="5233182"/>
            <a:ext cx="1733182" cy="307777"/>
          </a:xfrm>
          <a:prstGeom prst="rect">
            <a:avLst/>
          </a:prstGeom>
          <a:noFill/>
        </p:spPr>
        <p:txBody>
          <a:bodyPr wrap="square" rtlCol="0">
            <a:spAutoFit/>
          </a:bodyPr>
          <a:lstStyle/>
          <a:p>
            <a:r>
              <a:rPr lang="en-US" sz="1400" dirty="0"/>
              <a:t>County Address:</a:t>
            </a:r>
          </a:p>
        </p:txBody>
      </p:sp>
      <p:sp>
        <p:nvSpPr>
          <p:cNvPr id="11" name="TextBox 10">
            <a:extLst>
              <a:ext uri="{FF2B5EF4-FFF2-40B4-BE49-F238E27FC236}">
                <a16:creationId xmlns:a16="http://schemas.microsoft.com/office/drawing/2014/main" id="{1EDE1D44-2D20-4BBC-8011-305C538B1CD2}"/>
              </a:ext>
            </a:extLst>
          </p:cNvPr>
          <p:cNvSpPr txBox="1"/>
          <p:nvPr/>
        </p:nvSpPr>
        <p:spPr>
          <a:xfrm>
            <a:off x="531716" y="5965071"/>
            <a:ext cx="1847812" cy="307777"/>
          </a:xfrm>
          <a:prstGeom prst="rect">
            <a:avLst/>
          </a:prstGeom>
          <a:noFill/>
        </p:spPr>
        <p:txBody>
          <a:bodyPr wrap="square" rtlCol="0">
            <a:spAutoFit/>
          </a:bodyPr>
          <a:lstStyle/>
          <a:p>
            <a:r>
              <a:rPr lang="en-US" sz="1400" dirty="0"/>
              <a:t>Zillow URL Address:</a:t>
            </a:r>
          </a:p>
        </p:txBody>
      </p:sp>
      <p:sp>
        <p:nvSpPr>
          <p:cNvPr id="12" name="TextBox 11">
            <a:extLst>
              <a:ext uri="{FF2B5EF4-FFF2-40B4-BE49-F238E27FC236}">
                <a16:creationId xmlns:a16="http://schemas.microsoft.com/office/drawing/2014/main" id="{98952A67-2692-4825-8001-DC02C15428D2}"/>
              </a:ext>
            </a:extLst>
          </p:cNvPr>
          <p:cNvSpPr txBox="1"/>
          <p:nvPr/>
        </p:nvSpPr>
        <p:spPr>
          <a:xfrm>
            <a:off x="4713390" y="5189867"/>
            <a:ext cx="3854547" cy="1569660"/>
          </a:xfrm>
          <a:prstGeom prst="rect">
            <a:avLst/>
          </a:prstGeom>
          <a:noFill/>
        </p:spPr>
        <p:txBody>
          <a:bodyPr wrap="square" rtlCol="0">
            <a:spAutoFit/>
          </a:bodyPr>
          <a:lstStyle/>
          <a:p>
            <a:r>
              <a:rPr lang="en-US" sz="1600" dirty="0"/>
              <a:t>Notice that in this address from Thurston county, the street address direction appears in different locations, so these addresses would not be considered a “match” under our approach.</a:t>
            </a:r>
          </a:p>
        </p:txBody>
      </p:sp>
      <p:pic>
        <p:nvPicPr>
          <p:cNvPr id="13" name="Picture 12">
            <a:extLst>
              <a:ext uri="{FF2B5EF4-FFF2-40B4-BE49-F238E27FC236}">
                <a16:creationId xmlns:a16="http://schemas.microsoft.com/office/drawing/2014/main" id="{B2C6AD9D-60B4-4B02-8323-121B5A3A547B}"/>
              </a:ext>
            </a:extLst>
          </p:cNvPr>
          <p:cNvPicPr>
            <a:picLocks noChangeAspect="1"/>
          </p:cNvPicPr>
          <p:nvPr/>
        </p:nvPicPr>
        <p:blipFill>
          <a:blip r:embed="rId5"/>
          <a:stretch>
            <a:fillRect/>
          </a:stretch>
        </p:blipFill>
        <p:spPr>
          <a:xfrm>
            <a:off x="545784" y="5601689"/>
            <a:ext cx="3039335" cy="221490"/>
          </a:xfrm>
          <a:prstGeom prst="rect">
            <a:avLst/>
          </a:prstGeom>
        </p:spPr>
      </p:pic>
      <p:pic>
        <p:nvPicPr>
          <p:cNvPr id="14" name="Picture 13">
            <a:extLst>
              <a:ext uri="{FF2B5EF4-FFF2-40B4-BE49-F238E27FC236}">
                <a16:creationId xmlns:a16="http://schemas.microsoft.com/office/drawing/2014/main" id="{1C7D1D04-8C00-48C9-B733-1862211471C6}"/>
              </a:ext>
            </a:extLst>
          </p:cNvPr>
          <p:cNvPicPr>
            <a:picLocks noChangeAspect="1"/>
          </p:cNvPicPr>
          <p:nvPr/>
        </p:nvPicPr>
        <p:blipFill>
          <a:blip r:embed="rId6"/>
          <a:stretch>
            <a:fillRect/>
          </a:stretch>
        </p:blipFill>
        <p:spPr>
          <a:xfrm>
            <a:off x="531716" y="6289167"/>
            <a:ext cx="3053403" cy="251146"/>
          </a:xfrm>
          <a:prstGeom prst="rect">
            <a:avLst/>
          </a:prstGeom>
        </p:spPr>
      </p:pic>
      <p:sp>
        <p:nvSpPr>
          <p:cNvPr id="15" name="Rectangle 14">
            <a:extLst>
              <a:ext uri="{FF2B5EF4-FFF2-40B4-BE49-F238E27FC236}">
                <a16:creationId xmlns:a16="http://schemas.microsoft.com/office/drawing/2014/main" id="{92ACC093-7F8E-442E-A27A-CC152FF9124B}"/>
              </a:ext>
            </a:extLst>
          </p:cNvPr>
          <p:cNvSpPr/>
          <p:nvPr/>
        </p:nvSpPr>
        <p:spPr>
          <a:xfrm>
            <a:off x="815926" y="5551729"/>
            <a:ext cx="323557" cy="307777"/>
          </a:xfrm>
          <a:prstGeom prst="rect">
            <a:avLst/>
          </a:prstGeom>
          <a:noFill/>
          <a:ln w="412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C2D535E-2434-4A8C-984E-CE34FCCCB3DD}"/>
              </a:ext>
            </a:extLst>
          </p:cNvPr>
          <p:cNvSpPr/>
          <p:nvPr/>
        </p:nvSpPr>
        <p:spPr>
          <a:xfrm>
            <a:off x="1659987" y="6260851"/>
            <a:ext cx="288004" cy="307777"/>
          </a:xfrm>
          <a:prstGeom prst="rect">
            <a:avLst/>
          </a:prstGeom>
          <a:noFill/>
          <a:ln w="412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9874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8408D-57B3-4E49-A516-AE675C0E2E0A}"/>
              </a:ext>
            </a:extLst>
          </p:cNvPr>
          <p:cNvSpPr>
            <a:spLocks noGrp="1"/>
          </p:cNvSpPr>
          <p:nvPr>
            <p:ph type="title"/>
          </p:nvPr>
        </p:nvSpPr>
        <p:spPr>
          <a:xfrm>
            <a:off x="598979" y="644136"/>
            <a:ext cx="7524003" cy="970450"/>
          </a:xfrm>
        </p:spPr>
        <p:txBody>
          <a:bodyPr/>
          <a:lstStyle/>
          <a:p>
            <a:r>
              <a:rPr lang="en-US" dirty="0"/>
              <a:t>Google Web Scraping Match Rates</a:t>
            </a:r>
          </a:p>
        </p:txBody>
      </p:sp>
      <p:pic>
        <p:nvPicPr>
          <p:cNvPr id="5" name="Picture 4">
            <a:extLst>
              <a:ext uri="{FF2B5EF4-FFF2-40B4-BE49-F238E27FC236}">
                <a16:creationId xmlns:a16="http://schemas.microsoft.com/office/drawing/2014/main" id="{FF42655E-E953-4DF7-8175-9E9E96238E2E}"/>
              </a:ext>
            </a:extLst>
          </p:cNvPr>
          <p:cNvPicPr>
            <a:picLocks noChangeAspect="1"/>
          </p:cNvPicPr>
          <p:nvPr/>
        </p:nvPicPr>
        <p:blipFill>
          <a:blip r:embed="rId2"/>
          <a:stretch>
            <a:fillRect/>
          </a:stretch>
        </p:blipFill>
        <p:spPr>
          <a:xfrm>
            <a:off x="1398909" y="2393421"/>
            <a:ext cx="6346177" cy="4017391"/>
          </a:xfrm>
          <a:prstGeom prst="rect">
            <a:avLst/>
          </a:prstGeom>
        </p:spPr>
      </p:pic>
    </p:spTree>
    <p:extLst>
      <p:ext uri="{BB962C8B-B14F-4D97-AF65-F5344CB8AC3E}">
        <p14:creationId xmlns:p14="http://schemas.microsoft.com/office/powerpoint/2010/main" val="3546187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2218</TotalTime>
  <Words>993</Words>
  <Application>Microsoft Office PowerPoint</Application>
  <PresentationFormat>On-screen Show (4:3)</PresentationFormat>
  <Paragraphs>86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Century Gothic</vt:lpstr>
      <vt:lpstr>Wingdings</vt:lpstr>
      <vt:lpstr>Wingdings 2</vt:lpstr>
      <vt:lpstr>Quotable</vt:lpstr>
      <vt:lpstr>Taking a Dive in the Big Data Lake: Web Scraped Data For Constructing Sampling Frames of Swimming Pools</vt:lpstr>
      <vt:lpstr>Background</vt:lpstr>
      <vt:lpstr>Background</vt:lpstr>
      <vt:lpstr>Gathering the County Data</vt:lpstr>
      <vt:lpstr>Example of County Website: Alachua</vt:lpstr>
      <vt:lpstr>Data Collection Approaches and Sources</vt:lpstr>
      <vt:lpstr>Data Collection Flowchart</vt:lpstr>
      <vt:lpstr>Address Matching from URL Web Scrape</vt:lpstr>
      <vt:lpstr>Google Web Scraping Match Rates</vt:lpstr>
      <vt:lpstr>Match Rates Across Data Sources</vt:lpstr>
      <vt:lpstr>Feature Availability Across Data Sources</vt:lpstr>
      <vt:lpstr>Data Consistency: Vendor vs. API (Alachua)</vt:lpstr>
      <vt:lpstr>Data Consistency: Vendor vs. API (Anoka)</vt:lpstr>
      <vt:lpstr>Insights</vt:lpstr>
      <vt:lpstr>Insights on Open Source Data Collection</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Taking a Dive in the Big Data Lake: Web Scraped Data For Constructing Sampling Frames of Swimming Pools</dc:title>
  <dc:creator>Parker Kemp</dc:creator>
  <cp:lastModifiedBy>Parker Kemp</cp:lastModifiedBy>
  <cp:revision>8</cp:revision>
  <dcterms:created xsi:type="dcterms:W3CDTF">2020-04-07T13:51:35Z</dcterms:created>
  <dcterms:modified xsi:type="dcterms:W3CDTF">2020-04-18T20:54:03Z</dcterms:modified>
</cp:coreProperties>
</file>