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293" y="3239223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Youth in Konrad Wolf’s </a:t>
            </a:r>
            <a:r>
              <a:rPr lang="en-US" i="1" dirty="0" smtClean="0"/>
              <a:t>Divided Heaven </a:t>
            </a:r>
            <a:r>
              <a:rPr lang="en-US" dirty="0" smtClean="0"/>
              <a:t>and </a:t>
            </a:r>
            <a:r>
              <a:rPr lang="en-US" i="1" dirty="0" smtClean="0"/>
              <a:t>I Was Nineteen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2599" y="0"/>
            <a:ext cx="5343896" cy="6911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Jack Riegert</a:t>
            </a:r>
          </a:p>
          <a:p>
            <a:r>
              <a:rPr lang="en-US" dirty="0" smtClean="0"/>
              <a:t>Bowling Green State University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48" y="691175"/>
            <a:ext cx="4573033" cy="2579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06" y="691175"/>
            <a:ext cx="31778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3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298" y="0"/>
            <a:ext cx="7958331" cy="1077229"/>
          </a:xfrm>
        </p:spPr>
        <p:txBody>
          <a:bodyPr/>
          <a:lstStyle/>
          <a:p>
            <a:pPr algn="ctr"/>
            <a:r>
              <a:rPr lang="en-US" smtClean="0"/>
              <a:t>I Was Nineteen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1" y="451263"/>
            <a:ext cx="4945248" cy="3599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1" y="451263"/>
            <a:ext cx="5320145" cy="3726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2" y="4091191"/>
            <a:ext cx="3593258" cy="2766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517" y="1199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59688" y="1199408"/>
            <a:ext cx="58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517" y="5105263"/>
            <a:ext cx="47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4325" y="4475630"/>
            <a:ext cx="617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Gregor</a:t>
            </a:r>
            <a:r>
              <a:rPr lang="en-US" dirty="0" smtClean="0"/>
              <a:t> and a comrade are communicating with the surrendering German soldier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Gregor</a:t>
            </a:r>
            <a:r>
              <a:rPr lang="en-US" dirty="0" smtClean="0"/>
              <a:t> and a subordinate officer speak with the desperate German girl after occupying an East German town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Gregor</a:t>
            </a:r>
            <a:r>
              <a:rPr lang="en-US" dirty="0" smtClean="0"/>
              <a:t> and the invading Soviet troops go further into Germany (Landscape shot)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551" y="83661"/>
            <a:ext cx="7958331" cy="1077229"/>
          </a:xfrm>
        </p:spPr>
        <p:txBody>
          <a:bodyPr/>
          <a:lstStyle/>
          <a:p>
            <a:pPr algn="ctr"/>
            <a:r>
              <a:rPr lang="en-US" dirty="0" smtClean="0"/>
              <a:t>Divided Heaven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" y="622275"/>
            <a:ext cx="4386935" cy="282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69" y="594507"/>
            <a:ext cx="5115791" cy="3410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" y="3564690"/>
            <a:ext cx="4683818" cy="3293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180" y="23501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33683" y="23501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180" y="51006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9716" y="4334182"/>
            <a:ext cx="4156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Rita and Manfred smelling coffee</a:t>
            </a:r>
          </a:p>
          <a:p>
            <a:pPr marL="342900" indent="-342900">
              <a:buAutoNum type="arabicPeriod"/>
            </a:pPr>
            <a:r>
              <a:rPr lang="en-US" dirty="0" smtClean="0"/>
              <a:t>Rita and Manfred by the bridge they often visit</a:t>
            </a:r>
          </a:p>
          <a:p>
            <a:pPr marL="342900" indent="-342900">
              <a:buAutoNum type="arabicPeriod"/>
            </a:pPr>
            <a:r>
              <a:rPr lang="en-US" dirty="0" smtClean="0"/>
              <a:t>Rita and Manfred walking around town, seeing the store front (cluttered shot)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87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104</TotalTime>
  <Words>99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Shell Dlg 2</vt:lpstr>
      <vt:lpstr>Wingdings</vt:lpstr>
      <vt:lpstr>Wingdings 3</vt:lpstr>
      <vt:lpstr>Arial</vt:lpstr>
      <vt:lpstr>Madison</vt:lpstr>
      <vt:lpstr>Youth in Konrad Wolf’s Divided Heaven and I Was Nineteen</vt:lpstr>
      <vt:lpstr>I Was Nineteen</vt:lpstr>
      <vt:lpstr>Divided Heaven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in Konrad Wolf’s Divided Heaven and I Was Nineteen</dc:title>
  <dc:creator>Jack William Riegert</dc:creator>
  <cp:lastModifiedBy>Jack William Riegert</cp:lastModifiedBy>
  <cp:revision>8</cp:revision>
  <dcterms:created xsi:type="dcterms:W3CDTF">2020-05-06T21:17:43Z</dcterms:created>
  <dcterms:modified xsi:type="dcterms:W3CDTF">2020-05-06T23:02:02Z</dcterms:modified>
</cp:coreProperties>
</file>