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6A7F19-9B4D-4346-95C8-26828895E0C0}" v="4" dt="2020-04-18T23:08:26.5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6911-1F13-48AE-987D-8F7A3BCDB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125D6-77C3-4367-AFF5-B32990999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BCFFA-1983-4512-B5F1-C678397B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A9D3-9FE9-4A25-A45B-5561602A4DA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9F0C3-3685-439E-85E1-68F61630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99EFE-2661-4448-8446-F6C8BFA3F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525B-4E50-47BF-93F7-605ACBE0B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65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5939B-1A5E-41DE-B7E8-2FF8D426F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A2A7-A8EF-4EFB-AEA6-D4E5A664B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B2936-7D1E-4A41-B901-C436C422D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A9D3-9FE9-4A25-A45B-5561602A4DA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E6039-31C0-4B94-BA5F-ABBA4585D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1E73E-118E-4AA5-9905-CA0E5AEE8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525B-4E50-47BF-93F7-605ACBE0B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4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01CD87-6095-43D8-B8E7-CEFE61F9B1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9F82E4-0524-47AD-8CC2-F8F0D16D3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2C808-63D7-485E-AB67-5914BA310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A9D3-9FE9-4A25-A45B-5561602A4DA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2963B-3C29-4E0F-95A6-A10A266C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56869-67A1-46B8-A6AF-7F37CA65E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525B-4E50-47BF-93F7-605ACBE0B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0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09DD3-D5CD-459E-944B-BACA42C3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13430-FC1D-4C22-951E-A17A9D4B4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30A74-8EF1-49DF-AF0E-85BBA68E0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A9D3-9FE9-4A25-A45B-5561602A4DA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75C6A-4F9E-4EFF-8C23-3C7523CDD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17D3A-29EC-4167-A148-C6760F7C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525B-4E50-47BF-93F7-605ACBE0B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30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AABC1-422B-493D-ADF6-B0AF291CD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38436-5077-46DC-81CD-549E8025F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67350-DA49-46A5-93D0-DE2EEEEA2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A9D3-9FE9-4A25-A45B-5561602A4DA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82058-DA62-4674-8296-02C72CDA8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454AB-1A46-41C5-9834-FEB551FD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525B-4E50-47BF-93F7-605ACBE0B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93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B637A-2E02-449B-9181-0D72C65CA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2C530-D458-4203-87E7-60E95B7D6C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463D6-00D1-425E-A4B2-CDACDA7EC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94DCFE-4844-40A4-9200-395535A2F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A9D3-9FE9-4A25-A45B-5561602A4DA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6B148F-81CB-419A-9DAA-4C08A09BD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8B664-774C-4B1F-9E6E-760F05DA0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525B-4E50-47BF-93F7-605ACBE0B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7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AE99D-00BE-42DB-9027-ABC14816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98238-965F-4EAC-88D5-B3B7ABA17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57C33-C9F0-4DCA-9365-C8B0312F7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A12058-E88E-45EB-BC89-381F7E8C6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B1DE63-DBE0-4049-AF03-A23C2A124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064933-D1E4-4742-B317-B64553E9E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A9D3-9FE9-4A25-A45B-5561602A4DA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25A268-BBA1-462D-AE0B-81E35496A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B75C6-89AA-459D-86F4-42154B0D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525B-4E50-47BF-93F7-605ACBE0B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1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757C-D6E3-48E2-B56F-0FA466E61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37F62E-F344-4571-90BC-DDF008E74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A9D3-9FE9-4A25-A45B-5561602A4DA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12535-00FC-41E7-8AD9-11C32030E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34972-5068-4BF6-826D-297DB893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525B-4E50-47BF-93F7-605ACBE0B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6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11FA07-0D7A-4BE0-88D9-7F6C3E222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A9D3-9FE9-4A25-A45B-5561602A4DA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46925-27A4-4521-985F-C16C2CA55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15A04-A42C-4A61-8B1D-4893D1E9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525B-4E50-47BF-93F7-605ACBE0B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8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7416-8083-429E-9939-5A4267D0E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CEDF8-0D7E-42CF-AB66-96D03FC58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997B21-147E-4511-9088-ADBC9D9D4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FBA53-66AF-4B31-861C-8C541670A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A9D3-9FE9-4A25-A45B-5561602A4DA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E0BD5-2983-43A3-BEE0-F79C1BEF6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AC232-5D53-4EB9-B8F0-591A782EB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525B-4E50-47BF-93F7-605ACBE0B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32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A7192-2644-41A5-8848-4DF04663B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056804-04D6-45C7-B037-59628A4BF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51255-3732-4641-8B85-BD9DD66C5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A75FD-FCC3-40DD-A445-54476EB6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A9D3-9FE9-4A25-A45B-5561602A4DA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A536C-11E9-4192-A445-C1CBD5539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26B8C-DF78-42A7-8997-01490680E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6525B-4E50-47BF-93F7-605ACBE0B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00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E828E6-B808-4E52-8CBC-6E76910DC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13146-E9FE-431C-A7EA-9660FE072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83113-9FAE-4FEC-9545-12E565D812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8A9D3-9FE9-4A25-A45B-5561602A4DA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80B0C-1FC8-474F-8E0A-4D164757B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C5A8F-17A3-4D9D-9030-C2A65DCD3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6525B-4E50-47BF-93F7-605ACBE0B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sitting&#10;&#10;Description automatically generated">
            <a:extLst>
              <a:ext uri="{FF2B5EF4-FFF2-40B4-BE49-F238E27FC236}">
                <a16:creationId xmlns:a16="http://schemas.microsoft.com/office/drawing/2014/main" id="{0F9E92DC-CC41-4CB5-A16C-E868CBE2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07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3CF24E6-F6C2-451D-9A27-5C482C294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84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755122-0BBE-470C-8EDB-9317FDC0A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70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6C118C-9033-434D-BFD1-2372FEAA5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46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E03548-FF1A-4133-9A55-646E7CC11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84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0BD7D5-7EAE-4316-84D3-8168E5405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01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ront, standing, man, sign&#10;&#10;Description automatically generated">
            <a:extLst>
              <a:ext uri="{FF2B5EF4-FFF2-40B4-BE49-F238E27FC236}">
                <a16:creationId xmlns:a16="http://schemas.microsoft.com/office/drawing/2014/main" id="{2DB5D6C3-6DD4-477C-AF7D-28B74D240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69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ign with white letters&#10;&#10;Description automatically generated">
            <a:extLst>
              <a:ext uri="{FF2B5EF4-FFF2-40B4-BE49-F238E27FC236}">
                <a16:creationId xmlns:a16="http://schemas.microsoft.com/office/drawing/2014/main" id="{1D08C006-845A-4B71-8C2C-25F5E2BE5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84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black, white, building&#10;&#10;Description automatically generated">
            <a:extLst>
              <a:ext uri="{FF2B5EF4-FFF2-40B4-BE49-F238E27FC236}">
                <a16:creationId xmlns:a16="http://schemas.microsoft.com/office/drawing/2014/main" id="{F988F392-9BC4-41EB-BC2A-A652495AE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99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7EC6DC-7874-4A04-82A5-643EFA32A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61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 with text and a black background&#10;&#10;Description automatically generated">
            <a:extLst>
              <a:ext uri="{FF2B5EF4-FFF2-40B4-BE49-F238E27FC236}">
                <a16:creationId xmlns:a16="http://schemas.microsoft.com/office/drawing/2014/main" id="{04FC0A17-316F-4361-93B3-7BE10540C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83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ECB562-4D27-44A0-91C6-0E01304B7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41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9312D9-B1D3-4C0D-90CD-696DA10F8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20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AFFB66-859D-4F20-B0ED-C9AEE40CE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32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90C48B55-77E3-4B5E-95F9-1221E8609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3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2947DE-3B98-441D-90A5-A88F66F7B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85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268D5F47-BD43-49D5-AFCB-4EF94F7F7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75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6FD6762-6766-4A11-BAEF-37756F382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94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39E85C-DAD3-4513-A08C-EE5F399C1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6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39472F-A0D0-410D-A38F-AE73D1E79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62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38217B-C9C9-4FEE-8105-83487A577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0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3574943-B737-4048-A848-1B302D849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62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03FC3BC6785547A156A73E4A024E3C" ma:contentTypeVersion="13" ma:contentTypeDescription="Create a new document." ma:contentTypeScope="" ma:versionID="aec410e15782050b86bf02b657d40633">
  <xsd:schema xmlns:xsd="http://www.w3.org/2001/XMLSchema" xmlns:xs="http://www.w3.org/2001/XMLSchema" xmlns:p="http://schemas.microsoft.com/office/2006/metadata/properties" xmlns:ns3="d56be669-e880-46ce-8a9a-b9acc1a1a396" xmlns:ns4="cafdfa93-cbc6-4b5f-9385-ea923634a6d1" targetNamespace="http://schemas.microsoft.com/office/2006/metadata/properties" ma:root="true" ma:fieldsID="d0e740c1098b595110303da5cfb53f61" ns3:_="" ns4:_="">
    <xsd:import namespace="d56be669-e880-46ce-8a9a-b9acc1a1a396"/>
    <xsd:import namespace="cafdfa93-cbc6-4b5f-9385-ea923634a6d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6be669-e880-46ce-8a9a-b9acc1a1a3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fdfa93-cbc6-4b5f-9385-ea923634a6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89F63B-2084-4D94-A5D7-37135E78BE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6be669-e880-46ce-8a9a-b9acc1a1a396"/>
    <ds:schemaRef ds:uri="cafdfa93-cbc6-4b5f-9385-ea923634a6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7C52A3-28D4-4A41-97A5-BC9860CD2B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3CDF51-E572-4F52-994C-C2FADFE1AE2F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56be669-e880-46ce-8a9a-b9acc1a1a396"/>
    <ds:schemaRef ds:uri="http://purl.org/dc/terms/"/>
    <ds:schemaRef ds:uri="cafdfa93-cbc6-4b5f-9385-ea923634a6d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1885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Savannah Lynn Hinde</dc:creator>
  <cp:lastModifiedBy>Savannah Lynn Hinde</cp:lastModifiedBy>
  <cp:revision>5</cp:revision>
  <dcterms:created xsi:type="dcterms:W3CDTF">2020-04-17T16:22:23Z</dcterms:created>
  <dcterms:modified xsi:type="dcterms:W3CDTF">2020-04-18T23:47:31Z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0x010100B203FC3BC6785547A156A73E4A024E3C</vt:lpwstr>
  </property>
</Properties>
</file>