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8463200" cy="3291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F6EF"/>
          </a:solidFill>
        </a:fill>
      </a:tcStyle>
    </a:wholeTbl>
    <a:band1H>
      <a:tcStyle>
        <a:tcBdr/>
        <a:fill>
          <a:solidFill>
            <a:srgbClr val="CBECDE"/>
          </a:solidFill>
        </a:fill>
      </a:tcStyle>
    </a:band1H>
    <a:band2H>
      <a:tcStyle>
        <a:tcBdr/>
      </a:tcStyle>
    </a:band2H>
    <a:band1V>
      <a:tcStyle>
        <a:tcBdr/>
        <a:fill>
          <a:solidFill>
            <a:srgbClr val="CBECDE"/>
          </a:solidFill>
        </a:fill>
      </a:tcStyle>
    </a:band1V>
    <a:band2V>
      <a:tcStyle>
        <a:tcBdr/>
      </a:tcStyle>
    </a:band2V>
    <a:lastCol>
      <a:tcTxStyle b="on">
        <a:font>
          <a:latin typeface="+mn-lt"/>
          <a:ea typeface="+mn-ea"/>
          <a:cs typeface="+mn-cs"/>
        </a:font>
        <a:srgbClr val="FFFFFF"/>
      </a:tcTxStyle>
      <a:tcStyle>
        <a:tcBdr/>
        <a:fill>
          <a:solidFill>
            <a:srgbClr val="00CC99"/>
          </a:solidFill>
        </a:fill>
      </a:tcStyle>
    </a:lastCol>
    <a:firstCol>
      <a:tcTxStyle b="on">
        <a:font>
          <a:latin typeface="+mn-lt"/>
          <a:ea typeface="+mn-ea"/>
          <a:cs typeface="+mn-cs"/>
        </a:font>
        <a:srgbClr val="FFFFFF"/>
      </a:tcTxStyle>
      <a:tcStyle>
        <a:tcBdr/>
        <a:fill>
          <a:solidFill>
            <a:srgbClr val="00CC9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CC9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CC99"/>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9D7B26C5-4107-4FEC-AEDC-1716B250A1EF}" styleName="">
    <a:wholeTbl>
      <a:tcTxStyle>
        <a:font>
          <a:latin typeface="+mn-lt"/>
          <a:ea typeface="+mn-ea"/>
          <a:cs typeface="+mn-cs"/>
        </a:font>
        <a:srgbClr val="000000"/>
      </a:tcTxStyle>
      <a:tcStyle>
        <a:tcBdr>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2H>
      <a:tcStyle>
        <a:tcBdr/>
      </a:tcStyle>
    </a:band2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00000"/>
              </a:solidFill>
              <a:prstDash val="solid"/>
              <a:round/>
              <a:headEnd type="none" w="med" len="med"/>
              <a:tailEnd type="none" w="med" len="med"/>
            </a:ln>
          </a:bottom>
        </a:tcBdr>
      </a:tcStyle>
    </a:firstRow>
  </a:tblStyle>
  <a:tblStyle styleId="{08FB837D-C827-4EFA-A057-4D05807E0F7C}" styleName="">
    <a:wholeTbl>
      <a:tcTxStyle>
        <a:font>
          <a:latin typeface="+mn-lt"/>
          <a:ea typeface="+mn-ea"/>
          <a:cs typeface="+mn-cs"/>
        </a:font>
        <a:srgbClr val="000000"/>
      </a:tcTxStyle>
      <a:tcStyle>
        <a:tcBdr>
          <a:left>
            <a:ln w="3172" cap="flat" cmpd="sng" algn="ctr">
              <a:solidFill>
                <a:srgbClr val="2D2DB9"/>
              </a:solidFill>
              <a:prstDash val="solid"/>
              <a:round/>
              <a:headEnd type="none" w="med" len="med"/>
              <a:tailEnd type="none" w="med" len="med"/>
            </a:ln>
          </a:left>
          <a:right>
            <a:ln w="3172" cap="flat" cmpd="sng" algn="ctr">
              <a:solidFill>
                <a:srgbClr val="2D2DB9"/>
              </a:solidFill>
              <a:prstDash val="solid"/>
              <a:round/>
              <a:headEnd type="none" w="med" len="med"/>
              <a:tailEnd type="none" w="med" len="med"/>
            </a:ln>
          </a:right>
          <a:top>
            <a:ln w="3172" cap="flat" cmpd="sng" algn="ctr">
              <a:solidFill>
                <a:srgbClr val="2D2DB9"/>
              </a:solidFill>
              <a:prstDash val="solid"/>
              <a:round/>
              <a:headEnd type="none" w="med" len="med"/>
              <a:tailEnd type="none" w="med" len="med"/>
            </a:ln>
          </a:top>
          <a:bottom>
            <a:ln w="3172" cap="flat" cmpd="sng" algn="ctr">
              <a:solidFill>
                <a:srgbClr val="2D2DB9"/>
              </a:solidFill>
              <a:prstDash val="solid"/>
              <a:round/>
              <a:headEnd type="none" w="med" len="med"/>
              <a:tailEnd type="none" w="med" len="med"/>
            </a:ln>
          </a:bottom>
        </a:tcBdr>
        <a:fill>
          <a:solidFill>
            <a:srgbClr val="2D2DB9"/>
          </a:solidFill>
        </a:fill>
      </a:tcStyle>
    </a:wholeTbl>
    <a:band1H>
      <a:tcStyle>
        <a:tcBdr/>
        <a:fill>
          <a:solidFill>
            <a:srgbClr val="2D2DB9"/>
          </a:solidFill>
        </a:fill>
      </a:tcStyle>
    </a:band1H>
    <a:band2H>
      <a:tcStyle>
        <a:tcBdr/>
        <a:fill>
          <a:solidFill>
            <a:srgbClr val="2D2DB9"/>
          </a:solidFill>
        </a:fill>
      </a:tcStyle>
    </a:band2H>
    <a:band1V>
      <a:tcStyle>
        <a:tcBdr>
          <a:top>
            <a:ln w="3172" cap="flat" cmpd="sng" algn="ctr">
              <a:solidFill>
                <a:srgbClr val="2D2DB9"/>
              </a:solidFill>
              <a:prstDash val="solid"/>
              <a:round/>
              <a:headEnd type="none" w="med" len="med"/>
              <a:tailEnd type="none" w="med" len="med"/>
            </a:ln>
          </a:top>
          <a:bottom>
            <a:ln w="3172" cap="flat" cmpd="sng" algn="ctr">
              <a:solidFill>
                <a:srgbClr val="2D2DB9"/>
              </a:solidFill>
              <a:prstDash val="solid"/>
              <a:round/>
              <a:headEnd type="none" w="med" len="med"/>
              <a:tailEnd type="none" w="med" len="med"/>
            </a:ln>
          </a:bottom>
        </a:tcBdr>
        <a:fill>
          <a:solidFill>
            <a:srgbClr val="2D2DB9"/>
          </a:solidFill>
        </a:fill>
      </a:tcStyle>
    </a:band1V>
    <a:band2V>
      <a:tcStyle>
        <a:tcBdr/>
        <a:fill>
          <a:solidFill>
            <a:srgbClr val="2D2DB9"/>
          </a:solidFill>
        </a:fill>
      </a:tcStyle>
    </a:band2V>
    <a:lastCol>
      <a:tcTxStyle b="on">
        <a:font>
          <a:latin typeface=""/>
          <a:ea typeface=""/>
          <a:cs typeface=""/>
        </a:font>
      </a:tcTxStyle>
      <a:tcStyle>
        <a:tcBdr>
          <a:left>
            <a:ln w="3172" cap="flat" cmpd="sng" algn="ctr">
              <a:solidFill>
                <a:srgbClr val="2D2DB9"/>
              </a:solidFill>
              <a:prstDash val="solid"/>
              <a:round/>
              <a:headEnd type="none" w="med" len="med"/>
              <a:tailEnd type="none" w="med" len="med"/>
            </a:ln>
          </a:left>
          <a:right>
            <a:ln w="3172" cap="flat" cmpd="sng" algn="ctr">
              <a:solidFill>
                <a:srgbClr val="2D2DB9"/>
              </a:solidFill>
              <a:prstDash val="solid"/>
              <a:round/>
              <a:headEnd type="none" w="med" len="med"/>
              <a:tailEnd type="none" w="med" len="med"/>
            </a:ln>
          </a:right>
          <a:top>
            <a:ln w="3172" cap="flat" cmpd="sng" algn="ctr">
              <a:solidFill>
                <a:srgbClr val="2D2DB9"/>
              </a:solidFill>
              <a:prstDash val="solid"/>
              <a:round/>
              <a:headEnd type="none" w="med" len="med"/>
              <a:tailEnd type="none" w="med" len="med"/>
            </a:ln>
          </a:top>
          <a:bottom>
            <a:ln w="3172" cap="flat" cmpd="sng" algn="ctr">
              <a:solidFill>
                <a:srgbClr val="2D2DB9"/>
              </a:solidFill>
              <a:prstDash val="solid"/>
              <a:round/>
              <a:headEnd type="none" w="med" len="med"/>
              <a:tailEnd type="none" w="med" len="med"/>
            </a:ln>
          </a:bottom>
        </a:tcBdr>
        <a:fill>
          <a:solidFill>
            <a:srgbClr val="2D2DB9"/>
          </a:solidFill>
        </a:fill>
      </a:tcStyle>
    </a:lastCol>
    <a:firstCol>
      <a:tcTxStyle b="on">
        <a:font>
          <a:latin typeface=""/>
          <a:ea typeface=""/>
          <a:cs typeface=""/>
        </a:font>
      </a:tcTxStyle>
      <a:tcStyle>
        <a:tcBdr>
          <a:left>
            <a:ln w="3172" cap="flat" cmpd="sng" algn="ctr">
              <a:solidFill>
                <a:srgbClr val="2D2DB9"/>
              </a:solidFill>
              <a:prstDash val="solid"/>
              <a:round/>
              <a:headEnd type="none" w="med" len="med"/>
              <a:tailEnd type="none" w="med" len="med"/>
            </a:ln>
          </a:left>
          <a:right>
            <a:ln w="3172" cap="flat" cmpd="sng" algn="ctr">
              <a:solidFill>
                <a:srgbClr val="2D2DB9"/>
              </a:solidFill>
              <a:prstDash val="solid"/>
              <a:round/>
              <a:headEnd type="none" w="med" len="med"/>
              <a:tailEnd type="none" w="med" len="med"/>
            </a:ln>
          </a:right>
          <a:top>
            <a:ln w="3172" cap="flat" cmpd="sng" algn="ctr">
              <a:solidFill>
                <a:srgbClr val="2D2DB9"/>
              </a:solidFill>
              <a:prstDash val="solid"/>
              <a:round/>
              <a:headEnd type="none" w="med" len="med"/>
              <a:tailEnd type="none" w="med" len="med"/>
            </a:ln>
          </a:top>
          <a:bottom>
            <a:ln w="3172" cap="flat" cmpd="sng" algn="ctr">
              <a:solidFill>
                <a:srgbClr val="2D2DB9"/>
              </a:solidFill>
              <a:prstDash val="solid"/>
              <a:round/>
              <a:headEnd type="none" w="med" len="med"/>
              <a:tailEnd type="none" w="med" len="med"/>
            </a:ln>
          </a:bottom>
        </a:tcBdr>
        <a:fill>
          <a:solidFill>
            <a:srgbClr val="2D2DB9"/>
          </a:solidFill>
        </a:fill>
      </a:tcStyle>
    </a:firstCol>
    <a:lastRow>
      <a:tcTxStyle b="on">
        <a:font>
          <a:latin typeface=""/>
          <a:ea typeface=""/>
          <a:cs typeface=""/>
        </a:font>
      </a:tcTxStyle>
      <a:tcStyle>
        <a:tcBdr>
          <a:left>
            <a:ln w="3172" cap="flat" cmpd="sng" algn="ctr">
              <a:solidFill>
                <a:srgbClr val="2D2DB9"/>
              </a:solidFill>
              <a:prstDash val="solid"/>
              <a:round/>
              <a:headEnd type="none" w="med" len="med"/>
              <a:tailEnd type="none" w="med" len="med"/>
            </a:ln>
          </a:left>
          <a:right>
            <a:ln w="3172" cap="flat" cmpd="sng" algn="ctr">
              <a:solidFill>
                <a:srgbClr val="2D2DB9"/>
              </a:solidFill>
              <a:prstDash val="solid"/>
              <a:round/>
              <a:headEnd type="none" w="med" len="med"/>
              <a:tailEnd type="none" w="med" len="med"/>
            </a:ln>
          </a:right>
          <a:top>
            <a:ln w="3172" cap="flat" cmpd="sng" algn="ctr">
              <a:solidFill>
                <a:srgbClr val="2D2DB9"/>
              </a:solidFill>
              <a:prstDash val="solid"/>
              <a:round/>
              <a:headEnd type="none" w="med" len="med"/>
              <a:tailEnd type="none" w="med" len="med"/>
            </a:ln>
          </a:top>
          <a:bottom>
            <a:ln w="3172" cap="flat" cmpd="sng" algn="ctr">
              <a:solidFill>
                <a:srgbClr val="2D2DB9"/>
              </a:solidFill>
              <a:prstDash val="solid"/>
              <a:round/>
              <a:headEnd type="none" w="med" len="med"/>
              <a:tailEnd type="none" w="med" len="med"/>
            </a:ln>
          </a:bottom>
        </a:tcBdr>
        <a:fill>
          <a:solidFill>
            <a:srgbClr val="2D2DB9"/>
          </a:solidFill>
        </a:fill>
      </a:tcStyle>
    </a:lastRow>
    <a:firstRow>
      <a:tcTxStyle b="on">
        <a:font>
          <a:latin typeface="+mn-lt"/>
          <a:ea typeface="+mn-ea"/>
          <a:cs typeface="+mn-cs"/>
        </a:font>
        <a:srgbClr val="FFFFFF"/>
      </a:tcTxStyle>
      <a:tcStyle>
        <a:tcBdr>
          <a:left>
            <a:ln w="3172" cap="flat" cmpd="sng" algn="ctr">
              <a:solidFill>
                <a:srgbClr val="2D2DB9"/>
              </a:solidFill>
              <a:prstDash val="solid"/>
              <a:round/>
              <a:headEnd type="none" w="med" len="med"/>
              <a:tailEnd type="none" w="med" len="med"/>
            </a:ln>
          </a:left>
          <a:right>
            <a:ln w="3172" cap="flat" cmpd="sng" algn="ctr">
              <a:solidFill>
                <a:srgbClr val="2D2DB9"/>
              </a:solidFill>
              <a:prstDash val="solid"/>
              <a:round/>
              <a:headEnd type="none" w="med" len="med"/>
              <a:tailEnd type="none" w="med" len="med"/>
            </a:ln>
          </a:right>
          <a:top>
            <a:ln w="3172" cap="flat" cmpd="sng" algn="ctr">
              <a:solidFill>
                <a:srgbClr val="2D2DB9"/>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2D2DB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2"/>
    <p:restoredTop sz="95846" autoAdjust="0"/>
  </p:normalViewPr>
  <p:slideViewPr>
    <p:cSldViewPr snapToGrid="0" snapToObjects="1">
      <p:cViewPr varScale="1">
        <p:scale>
          <a:sx n="15" d="100"/>
          <a:sy n="15" d="100"/>
        </p:scale>
        <p:origin x="1188" y="132"/>
      </p:cViewPr>
      <p:guideLst>
        <p:guide orient="horz" pos="10368"/>
        <p:guide pos="15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namariesulminski\Desktop\Honors%20Project%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namariesulminski\Desktop\Honors%20Projec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Propp's</a:t>
            </a:r>
            <a:r>
              <a:rPr lang="en-US" baseline="0"/>
              <a:t> Functions </a:t>
            </a:r>
            <a:endParaRPr lang="en-US"/>
          </a:p>
        </c:rich>
      </c:tx>
      <c:layout>
        <c:manualLayout>
          <c:xMode val="edge"/>
          <c:yMode val="edge"/>
          <c:x val="0.36264566929133851"/>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872663124836712E-2"/>
          <c:y val="8.4972711273116328E-2"/>
          <c:w val="0.87232174103237092"/>
          <c:h val="0.72088764946048411"/>
        </c:manualLayout>
      </c:layout>
      <c:barChart>
        <c:barDir val="col"/>
        <c:grouping val="clustered"/>
        <c:varyColors val="0"/>
        <c:ser>
          <c:idx val="0"/>
          <c:order val="0"/>
          <c:spPr>
            <a:solidFill>
              <a:schemeClr val="accent1"/>
            </a:solidFill>
            <a:ln>
              <a:noFill/>
            </a:ln>
            <a:effectLst/>
          </c:spPr>
          <c:invertIfNegative val="0"/>
          <c:val>
            <c:numRef>
              <c:f>Sheet1!$E$162:$E$172</c:f>
              <c:numCache>
                <c:formatCode>0%</c:formatCode>
                <c:ptCount val="11"/>
                <c:pt idx="0">
                  <c:v>0.3</c:v>
                </c:pt>
                <c:pt idx="1">
                  <c:v>0.9</c:v>
                </c:pt>
                <c:pt idx="2">
                  <c:v>0.5</c:v>
                </c:pt>
                <c:pt idx="3">
                  <c:v>0.6</c:v>
                </c:pt>
                <c:pt idx="4">
                  <c:v>0.4</c:v>
                </c:pt>
                <c:pt idx="5">
                  <c:v>0.6</c:v>
                </c:pt>
                <c:pt idx="6">
                  <c:v>0.5</c:v>
                </c:pt>
                <c:pt idx="7">
                  <c:v>0.6</c:v>
                </c:pt>
                <c:pt idx="8">
                  <c:v>0.5</c:v>
                </c:pt>
                <c:pt idx="9">
                  <c:v>0.7</c:v>
                </c:pt>
                <c:pt idx="10">
                  <c:v>0.7</c:v>
                </c:pt>
              </c:numCache>
            </c:numRef>
          </c:val>
          <c:extLst>
            <c:ext xmlns:c16="http://schemas.microsoft.com/office/drawing/2014/chart" uri="{C3380CC4-5D6E-409C-BE32-E72D297353CC}">
              <c16:uniqueId val="{00000000-9EAA-654E-9125-0BBA976FDB09}"/>
            </c:ext>
          </c:extLst>
        </c:ser>
        <c:dLbls>
          <c:showLegendKey val="0"/>
          <c:showVal val="0"/>
          <c:showCatName val="0"/>
          <c:showSerName val="0"/>
          <c:showPercent val="0"/>
          <c:showBubbleSize val="0"/>
        </c:dLbls>
        <c:gapWidth val="219"/>
        <c:overlap val="-27"/>
        <c:axId val="288791680"/>
        <c:axId val="288793312"/>
      </c:barChart>
      <c:catAx>
        <c:axId val="2887916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793312"/>
        <c:crosses val="autoZero"/>
        <c:auto val="1"/>
        <c:lblAlgn val="ctr"/>
        <c:lblOffset val="100"/>
        <c:noMultiLvlLbl val="0"/>
      </c:catAx>
      <c:valAx>
        <c:axId val="28879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7916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Story</a:t>
            </a:r>
            <a:r>
              <a:rPr lang="en-US" baseline="0"/>
              <a:t> Grammar Components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Sheet1!$E$178:$E$184</c:f>
              <c:numCache>
                <c:formatCode>0%</c:formatCode>
                <c:ptCount val="7"/>
                <c:pt idx="0">
                  <c:v>0.9</c:v>
                </c:pt>
                <c:pt idx="1">
                  <c:v>0.8</c:v>
                </c:pt>
                <c:pt idx="2">
                  <c:v>0.6</c:v>
                </c:pt>
                <c:pt idx="3">
                  <c:v>0.9</c:v>
                </c:pt>
                <c:pt idx="4">
                  <c:v>0.6</c:v>
                </c:pt>
                <c:pt idx="5">
                  <c:v>0.5</c:v>
                </c:pt>
                <c:pt idx="6">
                  <c:v>0.8</c:v>
                </c:pt>
              </c:numCache>
            </c:numRef>
          </c:val>
          <c:extLst>
            <c:ext xmlns:c16="http://schemas.microsoft.com/office/drawing/2014/chart" uri="{C3380CC4-5D6E-409C-BE32-E72D297353CC}">
              <c16:uniqueId val="{00000000-FF54-B349-BF97-01EEDCEBFB41}"/>
            </c:ext>
          </c:extLst>
        </c:ser>
        <c:dLbls>
          <c:showLegendKey val="0"/>
          <c:showVal val="0"/>
          <c:showCatName val="0"/>
          <c:showSerName val="0"/>
          <c:showPercent val="0"/>
          <c:showBubbleSize val="0"/>
        </c:dLbls>
        <c:gapWidth val="219"/>
        <c:overlap val="-27"/>
        <c:axId val="279712656"/>
        <c:axId val="279505136"/>
      </c:barChart>
      <c:catAx>
        <c:axId val="2797126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505136"/>
        <c:crosses val="autoZero"/>
        <c:auto val="1"/>
        <c:lblAlgn val="ctr"/>
        <c:lblOffset val="100"/>
        <c:noMultiLvlLbl val="0"/>
      </c:catAx>
      <c:valAx>
        <c:axId val="27950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712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E1503F-35A5-47A8-8E32-FA31A55C988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DB064-8D19-4BF8-B98C-D3CC7A15B6B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C68168-F4CC-4DA9-9F8A-FBA5C5B21E9D}" type="datetimeFigureOut">
              <a:rPr lang="en-US"/>
              <a:t>5/5/2020</a:t>
            </a:fld>
            <a:endParaRPr lang="en-US"/>
          </a:p>
        </p:txBody>
      </p:sp>
      <p:sp>
        <p:nvSpPr>
          <p:cNvPr id="4" name="Footer Placeholder 3">
            <a:extLst>
              <a:ext uri="{FF2B5EF4-FFF2-40B4-BE49-F238E27FC236}">
                <a16:creationId xmlns:a16="http://schemas.microsoft.com/office/drawing/2014/main" id="{AA47260E-4756-4A81-87F6-E9A2DCEEC3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1AB8DA-0033-48A4-896F-C40754B63E7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13CC63-A535-44E3-9FFF-7F4B4F8AB743}" type="slidenum">
              <a:t>‹#›</a:t>
            </a:fld>
            <a:endParaRPr lang="en-US"/>
          </a:p>
        </p:txBody>
      </p:sp>
      <p:sp>
        <p:nvSpPr>
          <p:cNvPr id="6" name="Rectangle 2">
            <a:extLst>
              <a:ext uri="{FF2B5EF4-FFF2-40B4-BE49-F238E27FC236}">
                <a16:creationId xmlns:a16="http://schemas.microsoft.com/office/drawing/2014/main" id="{64F38194-DB64-44CA-AFAA-9BB3C8837DDC}"/>
              </a:ext>
            </a:extLst>
          </p:cNvPr>
          <p:cNvSpPr txBox="1">
            <a:spLocks noGrp="1"/>
          </p:cNvSpPr>
          <p:nvPr>
            <p:ph type="hdr" sz="quarter"/>
          </p:nvPr>
        </p:nvSpPr>
        <p:spPr>
          <a:xfrm>
            <a:off x="0" y="0"/>
            <a:ext cx="3038148" cy="464204"/>
          </a:xfrm>
          <a:prstGeom prst="rect">
            <a:avLst/>
          </a:prstGeom>
          <a:noFill/>
          <a:ln>
            <a:noFill/>
          </a:ln>
        </p:spPr>
        <p:txBody>
          <a:bodyPr vert="horz" wrap="square" lIns="93140" tIns="46570" rIns="93140" bIns="46570" anchor="t" anchorCtr="0" compatLnSpc="1">
            <a:noAutofit/>
          </a:bodyPr>
          <a:lstStyle/>
          <a:p>
            <a:pPr marL="0" marR="0" lvl="0" indent="0" algn="l" defTabSz="9318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Times New Roman" pitchFamily="18"/>
            </a:endParaRPr>
          </a:p>
        </p:txBody>
      </p:sp>
      <p:sp>
        <p:nvSpPr>
          <p:cNvPr id="7" name="Rectangle 3">
            <a:extLst>
              <a:ext uri="{FF2B5EF4-FFF2-40B4-BE49-F238E27FC236}">
                <a16:creationId xmlns:a16="http://schemas.microsoft.com/office/drawing/2014/main" id="{F386A3D0-F6C6-4CFF-9BB7-69B60D3C5AE1}"/>
              </a:ext>
            </a:extLst>
          </p:cNvPr>
          <p:cNvSpPr txBox="1">
            <a:spLocks noGrp="1"/>
          </p:cNvSpPr>
          <p:nvPr>
            <p:ph type="dt" sz="quarter" idx="1"/>
          </p:nvPr>
        </p:nvSpPr>
        <p:spPr>
          <a:xfrm>
            <a:off x="3972254" y="0"/>
            <a:ext cx="3038139" cy="464204"/>
          </a:xfrm>
          <a:prstGeom prst="rect">
            <a:avLst/>
          </a:prstGeom>
          <a:noFill/>
          <a:ln>
            <a:noFill/>
          </a:ln>
        </p:spPr>
        <p:txBody>
          <a:bodyPr vert="horz" wrap="square" lIns="93140" tIns="46570" rIns="93140" bIns="46570" anchor="t" anchorCtr="0" compatLnSpc="1">
            <a:noAutofit/>
          </a:bodyPr>
          <a:lstStyle/>
          <a:p>
            <a:pPr marL="0" marR="0" lvl="0" indent="0" algn="r" defTabSz="9318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Times New Roman" pitchFamily="18"/>
            </a:endParaRPr>
          </a:p>
        </p:txBody>
      </p:sp>
      <p:sp>
        <p:nvSpPr>
          <p:cNvPr id="8" name="Rectangle 4">
            <a:extLst>
              <a:ext uri="{FF2B5EF4-FFF2-40B4-BE49-F238E27FC236}">
                <a16:creationId xmlns:a16="http://schemas.microsoft.com/office/drawing/2014/main" id="{4FA6C842-2A89-4691-82CB-9BE99E5BC797}"/>
              </a:ext>
            </a:extLst>
          </p:cNvPr>
          <p:cNvSpPr txBox="1">
            <a:spLocks noGrp="1"/>
          </p:cNvSpPr>
          <p:nvPr>
            <p:ph type="ftr" sz="quarter" idx="2"/>
          </p:nvPr>
        </p:nvSpPr>
        <p:spPr>
          <a:xfrm>
            <a:off x="0" y="8832198"/>
            <a:ext cx="3038148" cy="464204"/>
          </a:xfrm>
          <a:prstGeom prst="rect">
            <a:avLst/>
          </a:prstGeom>
          <a:noFill/>
          <a:ln>
            <a:noFill/>
          </a:ln>
        </p:spPr>
        <p:txBody>
          <a:bodyPr vert="horz" wrap="square" lIns="93140" tIns="46570" rIns="93140" bIns="46570" anchor="b" anchorCtr="0" compatLnSpc="1">
            <a:noAutofit/>
          </a:bodyPr>
          <a:lstStyle/>
          <a:p>
            <a:pPr marL="0" marR="0" lvl="0" indent="0" algn="l" defTabSz="93188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Times New Roman" pitchFamily="18"/>
            </a:endParaRPr>
          </a:p>
        </p:txBody>
      </p:sp>
      <p:sp>
        <p:nvSpPr>
          <p:cNvPr id="9" name="Rectangle 5">
            <a:extLst>
              <a:ext uri="{FF2B5EF4-FFF2-40B4-BE49-F238E27FC236}">
                <a16:creationId xmlns:a16="http://schemas.microsoft.com/office/drawing/2014/main" id="{F8CF1383-FCBD-405C-ABB9-A8C817651B7A}"/>
              </a:ext>
            </a:extLst>
          </p:cNvPr>
          <p:cNvSpPr txBox="1">
            <a:spLocks noGrp="1"/>
          </p:cNvSpPr>
          <p:nvPr>
            <p:ph type="sldNum" sz="quarter" idx="3"/>
          </p:nvPr>
        </p:nvSpPr>
        <p:spPr>
          <a:xfrm>
            <a:off x="3972254" y="8832198"/>
            <a:ext cx="3038139" cy="464204"/>
          </a:xfrm>
          <a:prstGeom prst="rect">
            <a:avLst/>
          </a:prstGeom>
          <a:noFill/>
          <a:ln>
            <a:noFill/>
          </a:ln>
        </p:spPr>
        <p:txBody>
          <a:bodyPr vert="horz" wrap="square" lIns="93140" tIns="46570" rIns="93140" bIns="46570" anchor="b" anchorCtr="0" compatLnSpc="1">
            <a:noAutofit/>
          </a:bodyPr>
          <a:lstStyle/>
          <a:p>
            <a:pPr marL="0" marR="0" lvl="0" indent="0" algn="r" defTabSz="93188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702BEB-0D45-43F6-9CA7-0055FA114A85}" type="slidenum">
              <a:t>‹#›</a:t>
            </a:fld>
            <a:endParaRPr lang="en-US" sz="1300" b="0" i="0" u="none" strike="noStrike" kern="1200" cap="none" spc="0" baseline="0">
              <a:solidFill>
                <a:srgbClr val="000000"/>
              </a:solidFill>
              <a:uFillTx/>
              <a:latin typeface="Times New Roman" pitchFamily="18"/>
            </a:endParaRPr>
          </a:p>
        </p:txBody>
      </p:sp>
    </p:spTree>
    <p:extLst>
      <p:ext uri="{BB962C8B-B14F-4D97-AF65-F5344CB8AC3E}">
        <p14:creationId xmlns:p14="http://schemas.microsoft.com/office/powerpoint/2010/main" val="203636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Header Placeholder 1">
            <a:extLst>
              <a:ext uri="{FF2B5EF4-FFF2-40B4-BE49-F238E27FC236}">
                <a16:creationId xmlns:a16="http://schemas.microsoft.com/office/drawing/2014/main" id="{29FCEA0A-0596-48B5-ACDB-56C41024DBDC}"/>
              </a:ext>
            </a:extLst>
          </p:cNvPr>
          <p:cNvSpPr txBox="1">
            <a:spLocks noGrp="1"/>
          </p:cNvSpPr>
          <p:nvPr>
            <p:ph type="hdr" sz="quarter"/>
          </p:nvPr>
        </p:nvSpPr>
        <p:spPr>
          <a:xfrm>
            <a:off x="0" y="0"/>
            <a:ext cx="3038148" cy="464204"/>
          </a:xfrm>
          <a:prstGeom prst="rect">
            <a:avLst/>
          </a:prstGeom>
          <a:noFill/>
          <a:ln>
            <a:noFill/>
          </a:ln>
        </p:spPr>
        <p:txBody>
          <a:bodyPr vert="horz" wrap="square" lIns="88139" tIns="44074" rIns="88139" bIns="44074"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ylfaen" pitchFamily="18"/>
              </a:defRPr>
            </a:lvl1pPr>
          </a:lstStyle>
          <a:p>
            <a:pPr lvl="0"/>
            <a:endParaRPr lang="en-US"/>
          </a:p>
        </p:txBody>
      </p:sp>
      <p:sp>
        <p:nvSpPr>
          <p:cNvPr id="9" name="Date Placeholder 2">
            <a:extLst>
              <a:ext uri="{FF2B5EF4-FFF2-40B4-BE49-F238E27FC236}">
                <a16:creationId xmlns:a16="http://schemas.microsoft.com/office/drawing/2014/main" id="{527F8F17-82AE-4975-B45D-BB29B1D153A9}"/>
              </a:ext>
            </a:extLst>
          </p:cNvPr>
          <p:cNvSpPr txBox="1">
            <a:spLocks noGrp="1"/>
          </p:cNvSpPr>
          <p:nvPr>
            <p:ph type="dt" idx="1"/>
          </p:nvPr>
        </p:nvSpPr>
        <p:spPr>
          <a:xfrm>
            <a:off x="3970736" y="0"/>
            <a:ext cx="3038148" cy="464204"/>
          </a:xfrm>
          <a:prstGeom prst="rect">
            <a:avLst/>
          </a:prstGeom>
          <a:noFill/>
          <a:ln>
            <a:noFill/>
          </a:ln>
        </p:spPr>
        <p:txBody>
          <a:bodyPr vert="horz" wrap="square" lIns="88139" tIns="44074" rIns="88139" bIns="44074"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ylfaen" pitchFamily="18"/>
              </a:defRPr>
            </a:lvl1pPr>
          </a:lstStyle>
          <a:p>
            <a:pPr lvl="0"/>
            <a:fld id="{993D911E-CB7B-498F-A9C8-0F18523BDD5D}" type="datetime1">
              <a:rPr lang="en-US"/>
              <a:pPr lvl="0"/>
              <a:t>5/5/2020</a:t>
            </a:fld>
            <a:endParaRPr lang="en-US"/>
          </a:p>
        </p:txBody>
      </p:sp>
      <p:sp>
        <p:nvSpPr>
          <p:cNvPr id="10" name="Slide Image Placeholder 3">
            <a:extLst>
              <a:ext uri="{FF2B5EF4-FFF2-40B4-BE49-F238E27FC236}">
                <a16:creationId xmlns:a16="http://schemas.microsoft.com/office/drawing/2014/main" id="{939227BC-86C5-401E-B784-2AC1861E6920}"/>
              </a:ext>
            </a:extLst>
          </p:cNvPr>
          <p:cNvSpPr>
            <a:spLocks noGrp="1" noRot="1" noChangeAspect="1"/>
          </p:cNvSpPr>
          <p:nvPr>
            <p:ph type="sldImg" idx="2"/>
          </p:nvPr>
        </p:nvSpPr>
        <p:spPr>
          <a:xfrm>
            <a:off x="939802" y="698501"/>
            <a:ext cx="5130798" cy="3486149"/>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id="{642DD964-A9FB-4960-86C9-913518819A94}"/>
              </a:ext>
            </a:extLst>
          </p:cNvPr>
          <p:cNvSpPr txBox="1">
            <a:spLocks noGrp="1"/>
          </p:cNvSpPr>
          <p:nvPr>
            <p:ph type="body" sz="quarter" idx="3"/>
          </p:nvPr>
        </p:nvSpPr>
        <p:spPr>
          <a:xfrm>
            <a:off x="701344" y="4416094"/>
            <a:ext cx="5607713" cy="4182456"/>
          </a:xfrm>
          <a:prstGeom prst="rect">
            <a:avLst/>
          </a:prstGeom>
          <a:noFill/>
          <a:ln>
            <a:noFill/>
          </a:ln>
        </p:spPr>
        <p:txBody>
          <a:bodyPr vert="horz" wrap="square" lIns="88139" tIns="44074" rIns="88139" bIns="44074"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5">
            <a:extLst>
              <a:ext uri="{FF2B5EF4-FFF2-40B4-BE49-F238E27FC236}">
                <a16:creationId xmlns:a16="http://schemas.microsoft.com/office/drawing/2014/main" id="{D81343B8-920F-4654-B417-23E99599B506}"/>
              </a:ext>
            </a:extLst>
          </p:cNvPr>
          <p:cNvSpPr txBox="1">
            <a:spLocks noGrp="1"/>
          </p:cNvSpPr>
          <p:nvPr>
            <p:ph type="ftr" sz="quarter" idx="4"/>
          </p:nvPr>
        </p:nvSpPr>
        <p:spPr>
          <a:xfrm>
            <a:off x="0" y="8830662"/>
            <a:ext cx="3038148" cy="464204"/>
          </a:xfrm>
          <a:prstGeom prst="rect">
            <a:avLst/>
          </a:prstGeom>
          <a:noFill/>
          <a:ln>
            <a:noFill/>
          </a:ln>
        </p:spPr>
        <p:txBody>
          <a:bodyPr vert="horz" wrap="square" lIns="88139" tIns="44074" rIns="88139" bIns="44074"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ylfaen" pitchFamily="18"/>
              </a:defRPr>
            </a:lvl1pPr>
          </a:lstStyle>
          <a:p>
            <a:pPr lvl="0"/>
            <a:endParaRPr lang="en-US"/>
          </a:p>
        </p:txBody>
      </p:sp>
      <p:sp>
        <p:nvSpPr>
          <p:cNvPr id="13" name="Slide Number Placeholder 6">
            <a:extLst>
              <a:ext uri="{FF2B5EF4-FFF2-40B4-BE49-F238E27FC236}">
                <a16:creationId xmlns:a16="http://schemas.microsoft.com/office/drawing/2014/main" id="{70545032-AE47-4D54-A15D-E307085E1AB1}"/>
              </a:ext>
            </a:extLst>
          </p:cNvPr>
          <p:cNvSpPr txBox="1">
            <a:spLocks noGrp="1"/>
          </p:cNvSpPr>
          <p:nvPr>
            <p:ph type="sldNum" sz="quarter" idx="5"/>
          </p:nvPr>
        </p:nvSpPr>
        <p:spPr>
          <a:xfrm>
            <a:off x="3970736" y="8830662"/>
            <a:ext cx="3038148" cy="464204"/>
          </a:xfrm>
          <a:prstGeom prst="rect">
            <a:avLst/>
          </a:prstGeom>
          <a:noFill/>
          <a:ln>
            <a:noFill/>
          </a:ln>
        </p:spPr>
        <p:txBody>
          <a:bodyPr vert="horz" wrap="square" lIns="88139" tIns="44074" rIns="88139" bIns="44074"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Sylfaen" pitchFamily="18"/>
              </a:defRPr>
            </a:lvl1pPr>
          </a:lstStyle>
          <a:p>
            <a:pPr lvl="0"/>
            <a:fld id="{7EBA7A04-2E83-4D95-9CA1-0D8995C23C4C}" type="slidenum">
              <a:t>‹#›</a:t>
            </a:fld>
            <a:endParaRPr lang="en-US"/>
          </a:p>
        </p:txBody>
      </p:sp>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21452BF-E1A3-415E-856F-C6CAA132019E}" type="datetimeFigureOut">
              <a:rPr lang="en-US"/>
              <a:t>5/5/2020</a:t>
            </a:fld>
            <a:endParaRPr lang="en-US"/>
          </a:p>
        </p:txBody>
      </p:sp>
      <p:sp>
        <p:nvSpPr>
          <p:cNvPr id="4" name="Slide Image Placeholder 3"/>
          <p:cNvSpPr>
            <a:spLocks noGrp="1" noRot="1" noChangeAspect="1"/>
          </p:cNvSpPr>
          <p:nvPr>
            <p:ph type="sldImg" idx="2"/>
          </p:nvPr>
        </p:nvSpPr>
        <p:spPr>
          <a:xfrm>
            <a:off x="1195388" y="1162050"/>
            <a:ext cx="46196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B36483-5264-4ED2-A2D6-20A49871BC81}" type="slidenum">
              <a:t>‹#›</a:t>
            </a:fld>
            <a:endParaRPr lang="en-US"/>
          </a:p>
        </p:txBody>
      </p:sp>
    </p:spTree>
    <p:extLst>
      <p:ext uri="{BB962C8B-B14F-4D97-AF65-F5344CB8AC3E}">
        <p14:creationId xmlns:p14="http://schemas.microsoft.com/office/powerpoint/2010/main" val="863712374"/>
      </p:ext>
    </p:extLst>
  </p:cSld>
  <p:clrMap bg1="lt1" tx1="dk1" bg2="lt2" tx2="dk2" accent1="accent1" accent2="accent2" accent3="accent3" accent4="accent4" accent5="accent5" accent6="accent6" hlink="hlink" folHlink="folHlink"/>
  <p:notesStyle>
    <a:lvl1pPr marL="0" marR="0" lvl="0" indent="0" algn="l" defTabSz="914262"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alibri"/>
      </a:defRPr>
    </a:lvl1pPr>
    <a:lvl2pPr marL="457135" marR="0" lvl="1" indent="0" algn="l" defTabSz="914262"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alibri"/>
      </a:defRPr>
    </a:lvl2pPr>
    <a:lvl3pPr marL="914262" marR="0" lvl="2" indent="0" algn="l" defTabSz="914262"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alibri"/>
      </a:defRPr>
    </a:lvl3pPr>
    <a:lvl4pPr marL="1371398" marR="0" lvl="3" indent="0" algn="l" defTabSz="914262"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alibri"/>
      </a:defRPr>
    </a:lvl4pPr>
    <a:lvl5pPr marL="1828525" marR="0" lvl="4" indent="0" algn="l" defTabSz="914262"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8D000-24CE-4052-94AD-DDFF4AB37297}"/>
              </a:ext>
            </a:extLst>
          </p:cNvPr>
          <p:cNvSpPr>
            <a:spLocks noGrp="1" noRot="1" noChangeAspect="1"/>
          </p:cNvSpPr>
          <p:nvPr>
            <p:ph type="sldImg"/>
          </p:nvPr>
        </p:nvSpPr>
        <p:spPr>
          <a:xfrm>
            <a:off x="939800" y="698500"/>
            <a:ext cx="5130800" cy="3486150"/>
          </a:xfrm>
          <a:noFill/>
          <a:ln w="12701">
            <a:solidFill>
              <a:srgbClr val="000000"/>
            </a:solidFill>
            <a:prstDash val="solid"/>
          </a:ln>
        </p:spPr>
      </p:sp>
      <p:sp>
        <p:nvSpPr>
          <p:cNvPr id="3" name="Notes Placeholder 2">
            <a:extLst>
              <a:ext uri="{FF2B5EF4-FFF2-40B4-BE49-F238E27FC236}">
                <a16:creationId xmlns:a16="http://schemas.microsoft.com/office/drawing/2014/main" id="{C0D0417F-6403-4E46-9EEE-750DD26FAF78}"/>
              </a:ext>
            </a:extLst>
          </p:cNvPr>
          <p:cNvSpPr txBox="1">
            <a:spLocks noGrp="1"/>
          </p:cNvSpPr>
          <p:nvPr>
            <p:ph type="body" sz="quarter" idx="1"/>
          </p:nvPr>
        </p:nvSpPr>
        <p:spPr>
          <a:xfrm>
            <a:off x="701344" y="4416094"/>
            <a:ext cx="5607713" cy="4182456"/>
          </a:xfrm>
          <a:noFill/>
          <a:ln>
            <a:noFill/>
          </a:ln>
        </p:spPr>
        <p:txBody>
          <a:bodyPr wrap="square" lIns="88139" tIns="44074" rIns="88139" bIns="44074" anchor="t" anchorCtr="0" compatLnSpc="1">
            <a:normAutofit/>
          </a:bodyPr>
          <a:lstStyle/>
          <a:p>
            <a:pPr marL="0" marR="0">
              <a:lnSpc>
                <a:spcPct val="115000"/>
              </a:lnSpc>
              <a:spcBef>
                <a:spcPts val="0"/>
              </a:spcBef>
              <a:spcAft>
                <a:spcPts val="1000"/>
              </a:spcAft>
            </a:pPr>
            <a:r>
              <a:rPr lang="en-US" sz="1000" dirty="0">
                <a:effectLst/>
                <a:latin typeface="Calibri"/>
                <a:ea typeface="Calibri"/>
                <a:cs typeface="Times New Roman"/>
              </a:rPr>
              <a:t> </a:t>
            </a:r>
          </a:p>
          <a:p>
            <a:pPr marL="0" marR="0" indent="0" algn="l" defTabSz="914262" rtl="0" eaLnBrk="1" fontAlgn="auto" latinLnBrk="0" hangingPunct="1">
              <a:lnSpc>
                <a:spcPct val="100000"/>
              </a:lnSpc>
              <a:spcBef>
                <a:spcPts val="0"/>
              </a:spcBef>
              <a:spcAft>
                <a:spcPts val="0"/>
              </a:spcAft>
              <a:buClrTx/>
              <a:buSzTx/>
              <a:buFontTx/>
              <a:buNone/>
              <a:tabLst/>
              <a:defRPr/>
            </a:pPr>
            <a:endParaRPr lang="en-US" sz="1000" b="0" i="0" u="none" strike="noStrike" kern="1200" cap="none" spc="0" baseline="0" dirty="0">
              <a:solidFill>
                <a:srgbClr val="000000"/>
              </a:solidFill>
              <a:effectLst/>
              <a:uFillTx/>
              <a:latin typeface="Calibri"/>
            </a:endParaRPr>
          </a:p>
          <a:p>
            <a:pPr marL="0" marR="0" indent="0" algn="l" defTabSz="91426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9745D52-89E2-4C9A-912E-ECDAA8087145}"/>
              </a:ext>
            </a:extLst>
          </p:cNvPr>
          <p:cNvSpPr txBox="1">
            <a:spLocks noGrp="1"/>
          </p:cNvSpPr>
          <p:nvPr/>
        </p:nvSpPr>
        <p:spPr>
          <a:xfrm>
            <a:off x="3970736" y="8830662"/>
            <a:ext cx="3038148" cy="464204"/>
          </a:xfrm>
          <a:prstGeom prst="rect">
            <a:avLst/>
          </a:prstGeom>
          <a:noFill/>
          <a:ln/>
        </p:spPr>
        <p:txBody>
          <a:bodyPr vert="horz" wrap="square" lIns="88139" tIns="44074" rIns="88139" bIns="44074"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D5068-A205-4A24-8B20-95787439D332}" type="slidenum">
              <a:rPr kumimoji="0" lang="en-US" sz="1200" b="0" i="0" u="none" strike="noStrike" kern="1200" cap="none" spc="0" normalizeH="0" baseline="0" noProof="0" smtClean="0">
                <a:ln>
                  <a:noFill/>
                </a:ln>
                <a:solidFill>
                  <a:srgbClr val="000000"/>
                </a:solidFill>
                <a:effectLst/>
                <a:uLnTx/>
                <a:uFillTx/>
                <a:latin typeface="Sylfaen" pitchFamily="1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Sylfaen" pitchFamily="18"/>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78DB-4409-4D7E-8E77-26F3AEF86415}"/>
              </a:ext>
            </a:extLst>
          </p:cNvPr>
          <p:cNvSpPr txBox="1">
            <a:spLocks noGrp="1"/>
          </p:cNvSpPr>
          <p:nvPr>
            <p:ph type="ctrTitle"/>
          </p:nvPr>
        </p:nvSpPr>
        <p:spPr>
          <a:xfrm>
            <a:off x="3634739" y="10226046"/>
            <a:ext cx="41193720" cy="7056123"/>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7CBA053C-8906-4B90-89AD-997F87FA7168}"/>
              </a:ext>
            </a:extLst>
          </p:cNvPr>
          <p:cNvSpPr txBox="1">
            <a:spLocks noGrp="1"/>
          </p:cNvSpPr>
          <p:nvPr>
            <p:ph type="subTitle" idx="1"/>
          </p:nvPr>
        </p:nvSpPr>
        <p:spPr>
          <a:xfrm>
            <a:off x="7269480" y="18653760"/>
            <a:ext cx="33924240" cy="8412480"/>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1CEE4965-FFE0-45DB-92D3-CD8E3BCBB825}"/>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10670576-D163-4FA6-BEC8-71DDDCF78CD0}"/>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B29E750-D5F4-447F-BE42-FEAABB591B66}"/>
              </a:ext>
            </a:extLst>
          </p:cNvPr>
          <p:cNvSpPr txBox="1">
            <a:spLocks noGrp="1"/>
          </p:cNvSpPr>
          <p:nvPr>
            <p:ph type="sldNum" sz="quarter" idx="8"/>
          </p:nvPr>
        </p:nvSpPr>
        <p:spPr>
          <a:xfrm>
            <a:off x="34731956" y="30510483"/>
            <a:ext cx="11308083" cy="1752603"/>
          </a:xfrm>
        </p:spPr>
        <p:txBody>
          <a:bodyPr/>
          <a:lstStyle>
            <a:lvl1pPr>
              <a:defRPr/>
            </a:lvl1pPr>
          </a:lstStyle>
          <a:p>
            <a:pPr lvl="0"/>
            <a:fld id="{236502FC-9087-46C7-878E-F509773D47D6}" type="slidenum">
              <a:t>‹#›</a:t>
            </a:fld>
            <a:endParaRPr lang="en-US"/>
          </a:p>
        </p:txBody>
      </p:sp>
    </p:spTree>
    <p:extLst>
      <p:ext uri="{BB962C8B-B14F-4D97-AF65-F5344CB8AC3E}">
        <p14:creationId xmlns:p14="http://schemas.microsoft.com/office/powerpoint/2010/main" val="139605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2A1E-CC16-4B7A-9027-29ECBE5273DC}"/>
              </a:ext>
            </a:extLst>
          </p:cNvPr>
          <p:cNvSpPr txBox="1">
            <a:spLocks noGrp="1"/>
          </p:cNvSpPr>
          <p:nvPr>
            <p:ph type="title"/>
          </p:nvPr>
        </p:nvSpPr>
        <p:spPr>
          <a:xfrm>
            <a:off x="2423160" y="1318263"/>
            <a:ext cx="43616880" cy="5486400"/>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BFF406A-90F8-474D-9CF1-997EA7343ABB}"/>
              </a:ext>
            </a:extLst>
          </p:cNvPr>
          <p:cNvSpPr txBox="1">
            <a:spLocks noGrp="1"/>
          </p:cNvSpPr>
          <p:nvPr>
            <p:ph type="body" orient="vert" idx="1"/>
          </p:nvPr>
        </p:nvSpPr>
        <p:spPr>
          <a:xfrm>
            <a:off x="2423160" y="7680960"/>
            <a:ext cx="43616880" cy="2172462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4CC0C-EEDB-4568-AFCB-9D3F0D03FA8B}"/>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D699B04C-2E9F-41DB-A305-F04EF1803705}"/>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4E8C4C0-055F-4ADE-AB44-8FD95ABE9405}"/>
              </a:ext>
            </a:extLst>
          </p:cNvPr>
          <p:cNvSpPr txBox="1">
            <a:spLocks noGrp="1"/>
          </p:cNvSpPr>
          <p:nvPr>
            <p:ph type="sldNum" sz="quarter" idx="8"/>
          </p:nvPr>
        </p:nvSpPr>
        <p:spPr>
          <a:xfrm>
            <a:off x="34731956" y="30510483"/>
            <a:ext cx="11308083" cy="1752603"/>
          </a:xfrm>
        </p:spPr>
        <p:txBody>
          <a:bodyPr/>
          <a:lstStyle>
            <a:lvl1pPr>
              <a:defRPr/>
            </a:lvl1pPr>
          </a:lstStyle>
          <a:p>
            <a:pPr lvl="0"/>
            <a:fld id="{D80B707C-3038-4269-95AE-D4EE05E7D953}" type="slidenum">
              <a:t>‹#›</a:t>
            </a:fld>
            <a:endParaRPr lang="en-US"/>
          </a:p>
        </p:txBody>
      </p:sp>
    </p:spTree>
    <p:extLst>
      <p:ext uri="{BB962C8B-B14F-4D97-AF65-F5344CB8AC3E}">
        <p14:creationId xmlns:p14="http://schemas.microsoft.com/office/powerpoint/2010/main" val="62096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0D086-C01B-475C-99E5-C412266AE899}"/>
              </a:ext>
            </a:extLst>
          </p:cNvPr>
          <p:cNvSpPr txBox="1">
            <a:spLocks noGrp="1"/>
          </p:cNvSpPr>
          <p:nvPr>
            <p:ph type="title" orient="vert"/>
          </p:nvPr>
        </p:nvSpPr>
        <p:spPr>
          <a:xfrm>
            <a:off x="35135820" y="1318263"/>
            <a:ext cx="10904220" cy="28087323"/>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2157909-C61A-4A63-9F87-FD40998DE903}"/>
              </a:ext>
            </a:extLst>
          </p:cNvPr>
          <p:cNvSpPr txBox="1">
            <a:spLocks noGrp="1"/>
          </p:cNvSpPr>
          <p:nvPr>
            <p:ph type="body" orient="vert" idx="1"/>
          </p:nvPr>
        </p:nvSpPr>
        <p:spPr>
          <a:xfrm>
            <a:off x="2423160" y="1318263"/>
            <a:ext cx="31904943" cy="2808732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61B68-25BB-4D3A-A36D-51273D4BDCA2}"/>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BF3CC19B-3E49-4725-A165-6757A063C482}"/>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0D51612-1A7F-45A3-A783-75680F9D570C}"/>
              </a:ext>
            </a:extLst>
          </p:cNvPr>
          <p:cNvSpPr txBox="1">
            <a:spLocks noGrp="1"/>
          </p:cNvSpPr>
          <p:nvPr>
            <p:ph type="sldNum" sz="quarter" idx="8"/>
          </p:nvPr>
        </p:nvSpPr>
        <p:spPr>
          <a:xfrm>
            <a:off x="34731956" y="30510483"/>
            <a:ext cx="11308083" cy="1752603"/>
          </a:xfrm>
        </p:spPr>
        <p:txBody>
          <a:bodyPr/>
          <a:lstStyle>
            <a:lvl1pPr>
              <a:defRPr/>
            </a:lvl1pPr>
          </a:lstStyle>
          <a:p>
            <a:pPr lvl="0"/>
            <a:fld id="{B6FE05A8-0F5A-473C-B6CF-02A15B0C7EBC}" type="slidenum">
              <a:t>‹#›</a:t>
            </a:fld>
            <a:endParaRPr lang="en-US"/>
          </a:p>
        </p:txBody>
      </p:sp>
    </p:spTree>
    <p:extLst>
      <p:ext uri="{BB962C8B-B14F-4D97-AF65-F5344CB8AC3E}">
        <p14:creationId xmlns:p14="http://schemas.microsoft.com/office/powerpoint/2010/main" val="268942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6DFC-1DD1-4B9F-A720-8CD3160FE3D1}"/>
              </a:ext>
            </a:extLst>
          </p:cNvPr>
          <p:cNvSpPr txBox="1">
            <a:spLocks noGrp="1"/>
          </p:cNvSpPr>
          <p:nvPr>
            <p:ph type="title"/>
          </p:nvPr>
        </p:nvSpPr>
        <p:spPr>
          <a:xfrm>
            <a:off x="2423160" y="1318263"/>
            <a:ext cx="43616880" cy="548640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EE1F1B6-DE3E-4AF2-8014-CF2C3788DC13}"/>
              </a:ext>
            </a:extLst>
          </p:cNvPr>
          <p:cNvSpPr txBox="1">
            <a:spLocks noGrp="1"/>
          </p:cNvSpPr>
          <p:nvPr>
            <p:ph idx="1"/>
          </p:nvPr>
        </p:nvSpPr>
        <p:spPr>
          <a:xfrm>
            <a:off x="2423160" y="7680960"/>
            <a:ext cx="43616880" cy="2172462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C23A3-0FBA-44B7-B7A7-DF4805FC785F}"/>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5DEB3D37-F90F-4A52-B945-C6D715A827E2}"/>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F897362-5B73-4E67-A109-AEB421D39B12}"/>
              </a:ext>
            </a:extLst>
          </p:cNvPr>
          <p:cNvSpPr txBox="1">
            <a:spLocks noGrp="1"/>
          </p:cNvSpPr>
          <p:nvPr>
            <p:ph type="sldNum" sz="quarter" idx="8"/>
          </p:nvPr>
        </p:nvSpPr>
        <p:spPr>
          <a:xfrm>
            <a:off x="34731956" y="30510483"/>
            <a:ext cx="11308083" cy="1752603"/>
          </a:xfrm>
        </p:spPr>
        <p:txBody>
          <a:bodyPr/>
          <a:lstStyle>
            <a:lvl1pPr>
              <a:defRPr/>
            </a:lvl1pPr>
          </a:lstStyle>
          <a:p>
            <a:pPr lvl="0"/>
            <a:fld id="{E16ACAE4-B443-4ABA-B709-855EDD1E1B85}" type="slidenum">
              <a:t>‹#›</a:t>
            </a:fld>
            <a:endParaRPr lang="en-US"/>
          </a:p>
        </p:txBody>
      </p:sp>
    </p:spTree>
    <p:extLst>
      <p:ext uri="{BB962C8B-B14F-4D97-AF65-F5344CB8AC3E}">
        <p14:creationId xmlns:p14="http://schemas.microsoft.com/office/powerpoint/2010/main" val="10926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D06C-3680-4729-B5B0-A10CE4D45F1D}"/>
              </a:ext>
            </a:extLst>
          </p:cNvPr>
          <p:cNvSpPr txBox="1">
            <a:spLocks noGrp="1"/>
          </p:cNvSpPr>
          <p:nvPr>
            <p:ph type="title"/>
          </p:nvPr>
        </p:nvSpPr>
        <p:spPr>
          <a:xfrm>
            <a:off x="3828254" y="21153126"/>
            <a:ext cx="41193720" cy="6537959"/>
          </a:xfrm>
        </p:spPr>
        <p:txBody>
          <a:bodyPr anchor="t" anchorCtr="0"/>
          <a:lstStyle>
            <a:lvl1pPr algn="l">
              <a:defRPr sz="203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D41D6546-5E98-4E4F-804F-231D7EE8C56A}"/>
              </a:ext>
            </a:extLst>
          </p:cNvPr>
          <p:cNvSpPr txBox="1">
            <a:spLocks noGrp="1"/>
          </p:cNvSpPr>
          <p:nvPr>
            <p:ph type="body" idx="1"/>
          </p:nvPr>
        </p:nvSpPr>
        <p:spPr>
          <a:xfrm>
            <a:off x="3828254" y="13952226"/>
            <a:ext cx="41193720" cy="7200900"/>
          </a:xfrm>
        </p:spPr>
        <p:txBody>
          <a:bodyPr anchor="b"/>
          <a:lstStyle>
            <a:lvl1pPr marL="0" indent="0">
              <a:spcBef>
                <a:spcPts val="2400"/>
              </a:spcBef>
              <a:buNone/>
              <a:defRPr sz="102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E42A326-4252-4BC9-926E-DD9F64D4C2D3}"/>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397A3A22-65D1-4852-A215-E7E84105A50D}"/>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CB9468B-AB17-49CE-BCAA-AF654ADEF981}"/>
              </a:ext>
            </a:extLst>
          </p:cNvPr>
          <p:cNvSpPr txBox="1">
            <a:spLocks noGrp="1"/>
          </p:cNvSpPr>
          <p:nvPr>
            <p:ph type="sldNum" sz="quarter" idx="8"/>
          </p:nvPr>
        </p:nvSpPr>
        <p:spPr>
          <a:xfrm>
            <a:off x="34731956" y="30510483"/>
            <a:ext cx="11308083" cy="1752603"/>
          </a:xfrm>
        </p:spPr>
        <p:txBody>
          <a:bodyPr/>
          <a:lstStyle>
            <a:lvl1pPr>
              <a:defRPr/>
            </a:lvl1pPr>
          </a:lstStyle>
          <a:p>
            <a:pPr lvl="0"/>
            <a:fld id="{C77F67E0-F1E3-43F3-9544-15258E854BCD}" type="slidenum">
              <a:t>‹#›</a:t>
            </a:fld>
            <a:endParaRPr lang="en-US"/>
          </a:p>
        </p:txBody>
      </p:sp>
    </p:spTree>
    <p:extLst>
      <p:ext uri="{BB962C8B-B14F-4D97-AF65-F5344CB8AC3E}">
        <p14:creationId xmlns:p14="http://schemas.microsoft.com/office/powerpoint/2010/main" val="200353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1776-F2AF-4DCB-ACD1-38795528AD63}"/>
              </a:ext>
            </a:extLst>
          </p:cNvPr>
          <p:cNvSpPr txBox="1">
            <a:spLocks noGrp="1"/>
          </p:cNvSpPr>
          <p:nvPr>
            <p:ph type="title"/>
          </p:nvPr>
        </p:nvSpPr>
        <p:spPr>
          <a:xfrm>
            <a:off x="2423160" y="1318263"/>
            <a:ext cx="43616880" cy="548640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3BE22BE-D0FF-4F92-82DA-1F531609655C}"/>
              </a:ext>
            </a:extLst>
          </p:cNvPr>
          <p:cNvSpPr txBox="1">
            <a:spLocks noGrp="1"/>
          </p:cNvSpPr>
          <p:nvPr>
            <p:ph idx="1"/>
          </p:nvPr>
        </p:nvSpPr>
        <p:spPr>
          <a:xfrm>
            <a:off x="2423160" y="7680960"/>
            <a:ext cx="21404576" cy="21724626"/>
          </a:xfrm>
        </p:spPr>
        <p:txBody>
          <a:bodyPr/>
          <a:lstStyle>
            <a:lvl1pPr>
              <a:spcBef>
                <a:spcPts val="3400"/>
              </a:spcBef>
              <a:defRPr sz="14200"/>
            </a:lvl1pPr>
            <a:lvl2pPr>
              <a:spcBef>
                <a:spcPts val="2900"/>
              </a:spcBef>
              <a:defRPr sz="12200"/>
            </a:lvl2pPr>
            <a:lvl3pPr>
              <a:spcBef>
                <a:spcPts val="2400"/>
              </a:spcBef>
              <a:defRPr sz="10200"/>
            </a:lvl3pPr>
            <a:lvl4pPr>
              <a:spcBef>
                <a:spcPts val="2200"/>
              </a:spcBef>
              <a:defRPr sz="9200"/>
            </a:lvl4pPr>
            <a:lvl5pPr>
              <a:spcBef>
                <a:spcPts val="2200"/>
              </a:spcBef>
              <a:defRPr sz="9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281E4-B3AB-42B0-B76F-494E9C6D5742}"/>
              </a:ext>
            </a:extLst>
          </p:cNvPr>
          <p:cNvSpPr txBox="1">
            <a:spLocks noGrp="1"/>
          </p:cNvSpPr>
          <p:nvPr>
            <p:ph idx="2"/>
          </p:nvPr>
        </p:nvSpPr>
        <p:spPr>
          <a:xfrm>
            <a:off x="24635463" y="7680960"/>
            <a:ext cx="21404576" cy="21724626"/>
          </a:xfrm>
        </p:spPr>
        <p:txBody>
          <a:bodyPr/>
          <a:lstStyle>
            <a:lvl1pPr>
              <a:spcBef>
                <a:spcPts val="3400"/>
              </a:spcBef>
              <a:defRPr sz="14200"/>
            </a:lvl1pPr>
            <a:lvl2pPr>
              <a:spcBef>
                <a:spcPts val="2900"/>
              </a:spcBef>
              <a:defRPr sz="12200"/>
            </a:lvl2pPr>
            <a:lvl3pPr>
              <a:spcBef>
                <a:spcPts val="2400"/>
              </a:spcBef>
              <a:defRPr sz="10200"/>
            </a:lvl3pPr>
            <a:lvl4pPr>
              <a:spcBef>
                <a:spcPts val="2200"/>
              </a:spcBef>
              <a:defRPr sz="9200"/>
            </a:lvl4pPr>
            <a:lvl5pPr>
              <a:spcBef>
                <a:spcPts val="2200"/>
              </a:spcBef>
              <a:defRPr sz="9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7FA29-6C9C-4209-9D76-81AE66077E26}"/>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98C6C281-C7D0-43A6-86A8-F254F48A8C0D}"/>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B88A59C-F6E1-4ACC-9553-3B9C9722F84B}"/>
              </a:ext>
            </a:extLst>
          </p:cNvPr>
          <p:cNvSpPr txBox="1">
            <a:spLocks noGrp="1"/>
          </p:cNvSpPr>
          <p:nvPr>
            <p:ph type="sldNum" sz="quarter" idx="8"/>
          </p:nvPr>
        </p:nvSpPr>
        <p:spPr>
          <a:xfrm>
            <a:off x="34731956" y="30510483"/>
            <a:ext cx="11308083" cy="1752603"/>
          </a:xfrm>
        </p:spPr>
        <p:txBody>
          <a:bodyPr/>
          <a:lstStyle>
            <a:lvl1pPr>
              <a:defRPr/>
            </a:lvl1pPr>
          </a:lstStyle>
          <a:p>
            <a:pPr lvl="0"/>
            <a:fld id="{A5BF85D0-552C-4BD4-9259-CE2852E87C71}" type="slidenum">
              <a:t>‹#›</a:t>
            </a:fld>
            <a:endParaRPr lang="en-US"/>
          </a:p>
        </p:txBody>
      </p:sp>
    </p:spTree>
    <p:extLst>
      <p:ext uri="{BB962C8B-B14F-4D97-AF65-F5344CB8AC3E}">
        <p14:creationId xmlns:p14="http://schemas.microsoft.com/office/powerpoint/2010/main" val="148164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9ACE-C0F4-4F65-91A5-6CACDE91F5C8}"/>
              </a:ext>
            </a:extLst>
          </p:cNvPr>
          <p:cNvSpPr txBox="1">
            <a:spLocks noGrp="1"/>
          </p:cNvSpPr>
          <p:nvPr>
            <p:ph type="title"/>
          </p:nvPr>
        </p:nvSpPr>
        <p:spPr>
          <a:xfrm>
            <a:off x="2423160" y="1318263"/>
            <a:ext cx="43616880" cy="5486400"/>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541734B-703B-4111-95F1-A63DD54B8867}"/>
              </a:ext>
            </a:extLst>
          </p:cNvPr>
          <p:cNvSpPr txBox="1">
            <a:spLocks noGrp="1"/>
          </p:cNvSpPr>
          <p:nvPr>
            <p:ph type="body" idx="1"/>
          </p:nvPr>
        </p:nvSpPr>
        <p:spPr>
          <a:xfrm>
            <a:off x="2423160" y="7368546"/>
            <a:ext cx="21412998" cy="3070856"/>
          </a:xfrm>
        </p:spPr>
        <p:txBody>
          <a:bodyPr anchor="b"/>
          <a:lstStyle>
            <a:lvl1pPr marL="0" indent="0">
              <a:spcBef>
                <a:spcPts val="2900"/>
              </a:spcBef>
              <a:buNone/>
              <a:defRPr sz="12200" b="1"/>
            </a:lvl1pPr>
          </a:lstStyle>
          <a:p>
            <a:pPr lvl="0"/>
            <a:r>
              <a:rPr lang="en-US"/>
              <a:t>Click to edit Master text styles</a:t>
            </a:r>
          </a:p>
        </p:txBody>
      </p:sp>
      <p:sp>
        <p:nvSpPr>
          <p:cNvPr id="4" name="Content Placeholder 3">
            <a:extLst>
              <a:ext uri="{FF2B5EF4-FFF2-40B4-BE49-F238E27FC236}">
                <a16:creationId xmlns:a16="http://schemas.microsoft.com/office/drawing/2014/main" id="{E397DCA8-AE67-42E2-86CB-43883556DF05}"/>
              </a:ext>
            </a:extLst>
          </p:cNvPr>
          <p:cNvSpPr txBox="1">
            <a:spLocks noGrp="1"/>
          </p:cNvSpPr>
          <p:nvPr>
            <p:ph idx="2"/>
          </p:nvPr>
        </p:nvSpPr>
        <p:spPr>
          <a:xfrm>
            <a:off x="2423160" y="10439403"/>
            <a:ext cx="21412998" cy="18966183"/>
          </a:xfrm>
        </p:spPr>
        <p:txBody>
          <a:bodyPr/>
          <a:lstStyle>
            <a:lvl1pPr>
              <a:spcBef>
                <a:spcPts val="2900"/>
              </a:spcBef>
              <a:defRPr sz="12200"/>
            </a:lvl1pPr>
            <a:lvl2pPr>
              <a:spcBef>
                <a:spcPts val="2400"/>
              </a:spcBef>
              <a:defRPr sz="10200"/>
            </a:lvl2pPr>
            <a:lvl3pPr>
              <a:spcBef>
                <a:spcPts val="2200"/>
              </a:spcBef>
              <a:defRPr sz="9200"/>
            </a:lvl3pPr>
            <a:lvl4pPr>
              <a:spcBef>
                <a:spcPts val="1900"/>
              </a:spcBef>
              <a:defRPr sz="8100"/>
            </a:lvl4pPr>
            <a:lvl5pPr>
              <a:spcBef>
                <a:spcPts val="1900"/>
              </a:spcBef>
              <a:defRPr sz="8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92B1FB-5381-4F41-A4FC-EDD228B46550}"/>
              </a:ext>
            </a:extLst>
          </p:cNvPr>
          <p:cNvSpPr txBox="1">
            <a:spLocks noGrp="1"/>
          </p:cNvSpPr>
          <p:nvPr>
            <p:ph type="body" idx="3"/>
          </p:nvPr>
        </p:nvSpPr>
        <p:spPr>
          <a:xfrm>
            <a:off x="24618638" y="7368546"/>
            <a:ext cx="21421411" cy="3070856"/>
          </a:xfrm>
        </p:spPr>
        <p:txBody>
          <a:bodyPr anchor="b"/>
          <a:lstStyle>
            <a:lvl1pPr marL="0" indent="0">
              <a:spcBef>
                <a:spcPts val="2900"/>
              </a:spcBef>
              <a:buNone/>
              <a:defRPr sz="12200" b="1"/>
            </a:lvl1pPr>
          </a:lstStyle>
          <a:p>
            <a:pPr lvl="0"/>
            <a:r>
              <a:rPr lang="en-US"/>
              <a:t>Click to edit Master text styles</a:t>
            </a:r>
          </a:p>
        </p:txBody>
      </p:sp>
      <p:sp>
        <p:nvSpPr>
          <p:cNvPr id="6" name="Content Placeholder 5">
            <a:extLst>
              <a:ext uri="{FF2B5EF4-FFF2-40B4-BE49-F238E27FC236}">
                <a16:creationId xmlns:a16="http://schemas.microsoft.com/office/drawing/2014/main" id="{9AB7696F-F282-4E10-8F06-C6432042F4DF}"/>
              </a:ext>
            </a:extLst>
          </p:cNvPr>
          <p:cNvSpPr txBox="1">
            <a:spLocks noGrp="1"/>
          </p:cNvSpPr>
          <p:nvPr>
            <p:ph idx="4"/>
          </p:nvPr>
        </p:nvSpPr>
        <p:spPr>
          <a:xfrm>
            <a:off x="24618638" y="10439403"/>
            <a:ext cx="21421411" cy="18966183"/>
          </a:xfrm>
        </p:spPr>
        <p:txBody>
          <a:bodyPr/>
          <a:lstStyle>
            <a:lvl1pPr>
              <a:spcBef>
                <a:spcPts val="2900"/>
              </a:spcBef>
              <a:defRPr sz="12200"/>
            </a:lvl1pPr>
            <a:lvl2pPr>
              <a:spcBef>
                <a:spcPts val="2400"/>
              </a:spcBef>
              <a:defRPr sz="10200"/>
            </a:lvl2pPr>
            <a:lvl3pPr>
              <a:spcBef>
                <a:spcPts val="2200"/>
              </a:spcBef>
              <a:defRPr sz="9200"/>
            </a:lvl3pPr>
            <a:lvl4pPr>
              <a:spcBef>
                <a:spcPts val="1900"/>
              </a:spcBef>
              <a:defRPr sz="8100"/>
            </a:lvl4pPr>
            <a:lvl5pPr>
              <a:spcBef>
                <a:spcPts val="1900"/>
              </a:spcBef>
              <a:defRPr sz="8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1EC95-C315-4397-B80F-0B19CEDC17EF}"/>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8" name="Footer Placeholder 7">
            <a:extLst>
              <a:ext uri="{FF2B5EF4-FFF2-40B4-BE49-F238E27FC236}">
                <a16:creationId xmlns:a16="http://schemas.microsoft.com/office/drawing/2014/main" id="{EE3C73B9-F102-488D-AC68-B0A12E8807D9}"/>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E9782680-D10E-4DF9-8AAF-54D40B57676A}"/>
              </a:ext>
            </a:extLst>
          </p:cNvPr>
          <p:cNvSpPr txBox="1">
            <a:spLocks noGrp="1"/>
          </p:cNvSpPr>
          <p:nvPr>
            <p:ph type="sldNum" sz="quarter" idx="8"/>
          </p:nvPr>
        </p:nvSpPr>
        <p:spPr>
          <a:xfrm>
            <a:off x="34731956" y="30510483"/>
            <a:ext cx="11308083" cy="1752603"/>
          </a:xfrm>
        </p:spPr>
        <p:txBody>
          <a:bodyPr/>
          <a:lstStyle>
            <a:lvl1pPr>
              <a:defRPr/>
            </a:lvl1pPr>
          </a:lstStyle>
          <a:p>
            <a:pPr lvl="0"/>
            <a:fld id="{BDD634F9-5374-4EA0-BB09-2137808DE523}" type="slidenum">
              <a:t>‹#›</a:t>
            </a:fld>
            <a:endParaRPr lang="en-US"/>
          </a:p>
        </p:txBody>
      </p:sp>
    </p:spTree>
    <p:extLst>
      <p:ext uri="{BB962C8B-B14F-4D97-AF65-F5344CB8AC3E}">
        <p14:creationId xmlns:p14="http://schemas.microsoft.com/office/powerpoint/2010/main" val="262286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766D-8A5E-4945-9C5B-3AFE44846DD0}"/>
              </a:ext>
            </a:extLst>
          </p:cNvPr>
          <p:cNvSpPr txBox="1">
            <a:spLocks noGrp="1"/>
          </p:cNvSpPr>
          <p:nvPr>
            <p:ph type="title"/>
          </p:nvPr>
        </p:nvSpPr>
        <p:spPr>
          <a:xfrm>
            <a:off x="2423160" y="1318263"/>
            <a:ext cx="43616880" cy="548640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A04A7F50-2BB0-40D9-8953-E2C0DEB5C276}"/>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4" name="Footer Placeholder 3">
            <a:extLst>
              <a:ext uri="{FF2B5EF4-FFF2-40B4-BE49-F238E27FC236}">
                <a16:creationId xmlns:a16="http://schemas.microsoft.com/office/drawing/2014/main" id="{C1A68A5E-B6CE-42B1-8EE4-6BD4D7A22472}"/>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8D871E3A-D8CF-47D2-8E60-676BA49E084E}"/>
              </a:ext>
            </a:extLst>
          </p:cNvPr>
          <p:cNvSpPr txBox="1">
            <a:spLocks noGrp="1"/>
          </p:cNvSpPr>
          <p:nvPr>
            <p:ph type="sldNum" sz="quarter" idx="8"/>
          </p:nvPr>
        </p:nvSpPr>
        <p:spPr>
          <a:xfrm>
            <a:off x="34731956" y="30510483"/>
            <a:ext cx="11308083" cy="1752603"/>
          </a:xfrm>
        </p:spPr>
        <p:txBody>
          <a:bodyPr/>
          <a:lstStyle>
            <a:lvl1pPr>
              <a:defRPr/>
            </a:lvl1pPr>
          </a:lstStyle>
          <a:p>
            <a:pPr lvl="0"/>
            <a:fld id="{8E482EE7-2328-4269-8585-F42F3FA40B13}" type="slidenum">
              <a:t>‹#›</a:t>
            </a:fld>
            <a:endParaRPr lang="en-US"/>
          </a:p>
        </p:txBody>
      </p:sp>
    </p:spTree>
    <p:extLst>
      <p:ext uri="{BB962C8B-B14F-4D97-AF65-F5344CB8AC3E}">
        <p14:creationId xmlns:p14="http://schemas.microsoft.com/office/powerpoint/2010/main" val="279559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31589-5A78-479D-9349-688B384275D9}"/>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3" name="Footer Placeholder 2">
            <a:extLst>
              <a:ext uri="{FF2B5EF4-FFF2-40B4-BE49-F238E27FC236}">
                <a16:creationId xmlns:a16="http://schemas.microsoft.com/office/drawing/2014/main" id="{B9ABA86E-A073-4462-A8CF-509FEF5BC5BC}"/>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8CF3855F-1A36-4147-B62B-75080FB3E062}"/>
              </a:ext>
            </a:extLst>
          </p:cNvPr>
          <p:cNvSpPr txBox="1">
            <a:spLocks noGrp="1"/>
          </p:cNvSpPr>
          <p:nvPr>
            <p:ph type="sldNum" sz="quarter" idx="8"/>
          </p:nvPr>
        </p:nvSpPr>
        <p:spPr>
          <a:xfrm>
            <a:off x="34731956" y="30510483"/>
            <a:ext cx="11308083" cy="1752603"/>
          </a:xfrm>
        </p:spPr>
        <p:txBody>
          <a:bodyPr/>
          <a:lstStyle>
            <a:lvl1pPr>
              <a:defRPr/>
            </a:lvl1pPr>
          </a:lstStyle>
          <a:p>
            <a:pPr lvl="0"/>
            <a:fld id="{BCC8E482-954A-4964-AF80-D64C6739A12E}" type="slidenum">
              <a:t>‹#›</a:t>
            </a:fld>
            <a:endParaRPr lang="en-US"/>
          </a:p>
        </p:txBody>
      </p:sp>
    </p:spTree>
    <p:extLst>
      <p:ext uri="{BB962C8B-B14F-4D97-AF65-F5344CB8AC3E}">
        <p14:creationId xmlns:p14="http://schemas.microsoft.com/office/powerpoint/2010/main" val="20704518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A090-786C-4E58-9D28-771E90A2B8C4}"/>
              </a:ext>
            </a:extLst>
          </p:cNvPr>
          <p:cNvSpPr txBox="1">
            <a:spLocks noGrp="1"/>
          </p:cNvSpPr>
          <p:nvPr>
            <p:ph type="title"/>
          </p:nvPr>
        </p:nvSpPr>
        <p:spPr>
          <a:xfrm>
            <a:off x="2423160" y="1310636"/>
            <a:ext cx="15944054" cy="5577840"/>
          </a:xfrm>
        </p:spPr>
        <p:txBody>
          <a:bodyPr anchor="b" anchorCtr="0"/>
          <a:lstStyle>
            <a:lvl1pPr algn="l">
              <a:defRPr sz="10200" b="1"/>
            </a:lvl1pPr>
          </a:lstStyle>
          <a:p>
            <a:pPr lvl="0"/>
            <a:r>
              <a:rPr lang="en-US"/>
              <a:t>Click to edit Master title style</a:t>
            </a:r>
          </a:p>
        </p:txBody>
      </p:sp>
      <p:sp>
        <p:nvSpPr>
          <p:cNvPr id="3" name="Content Placeholder 2">
            <a:extLst>
              <a:ext uri="{FF2B5EF4-FFF2-40B4-BE49-F238E27FC236}">
                <a16:creationId xmlns:a16="http://schemas.microsoft.com/office/drawing/2014/main" id="{006313FA-0138-4EEC-A7D5-31DFD2E38601}"/>
              </a:ext>
            </a:extLst>
          </p:cNvPr>
          <p:cNvSpPr txBox="1">
            <a:spLocks noGrp="1"/>
          </p:cNvSpPr>
          <p:nvPr>
            <p:ph idx="1"/>
          </p:nvPr>
        </p:nvSpPr>
        <p:spPr>
          <a:xfrm>
            <a:off x="18947767" y="1310646"/>
            <a:ext cx="27092272" cy="2809493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F7A4D-EBE4-4B36-A981-340BD786BF41}"/>
              </a:ext>
            </a:extLst>
          </p:cNvPr>
          <p:cNvSpPr txBox="1">
            <a:spLocks noGrp="1"/>
          </p:cNvSpPr>
          <p:nvPr>
            <p:ph type="body" idx="2"/>
          </p:nvPr>
        </p:nvSpPr>
        <p:spPr>
          <a:xfrm>
            <a:off x="2423160" y="6888486"/>
            <a:ext cx="15944054" cy="22517100"/>
          </a:xfrm>
        </p:spPr>
        <p:txBody>
          <a:bodyPr/>
          <a:lstStyle>
            <a:lvl1pPr marL="0" indent="0">
              <a:spcBef>
                <a:spcPts val="1700"/>
              </a:spcBef>
              <a:buNone/>
              <a:defRPr sz="7100"/>
            </a:lvl1pPr>
          </a:lstStyle>
          <a:p>
            <a:pPr lvl="0"/>
            <a:r>
              <a:rPr lang="en-US"/>
              <a:t>Click to edit Master text styles</a:t>
            </a:r>
          </a:p>
        </p:txBody>
      </p:sp>
      <p:sp>
        <p:nvSpPr>
          <p:cNvPr id="5" name="Date Placeholder 4">
            <a:extLst>
              <a:ext uri="{FF2B5EF4-FFF2-40B4-BE49-F238E27FC236}">
                <a16:creationId xmlns:a16="http://schemas.microsoft.com/office/drawing/2014/main" id="{B03A94FE-5E92-42D7-B379-D270CE174E2B}"/>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2AE2762F-0569-4098-B93E-C6993D2ACDE3}"/>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72865B6-1308-41F7-B20A-67886E7F4B22}"/>
              </a:ext>
            </a:extLst>
          </p:cNvPr>
          <p:cNvSpPr txBox="1">
            <a:spLocks noGrp="1"/>
          </p:cNvSpPr>
          <p:nvPr>
            <p:ph type="sldNum" sz="quarter" idx="8"/>
          </p:nvPr>
        </p:nvSpPr>
        <p:spPr>
          <a:xfrm>
            <a:off x="34731956" y="30510483"/>
            <a:ext cx="11308083" cy="1752603"/>
          </a:xfrm>
        </p:spPr>
        <p:txBody>
          <a:bodyPr/>
          <a:lstStyle>
            <a:lvl1pPr>
              <a:defRPr/>
            </a:lvl1pPr>
          </a:lstStyle>
          <a:p>
            <a:pPr lvl="0"/>
            <a:fld id="{8D717F7C-5179-42C3-95CE-E316B6A42CEE}" type="slidenum">
              <a:t>‹#›</a:t>
            </a:fld>
            <a:endParaRPr lang="en-US"/>
          </a:p>
        </p:txBody>
      </p:sp>
    </p:spTree>
    <p:extLst>
      <p:ext uri="{BB962C8B-B14F-4D97-AF65-F5344CB8AC3E}">
        <p14:creationId xmlns:p14="http://schemas.microsoft.com/office/powerpoint/2010/main" val="36139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75BA-C00E-4CF4-B557-F8EE16626678}"/>
              </a:ext>
            </a:extLst>
          </p:cNvPr>
          <p:cNvSpPr txBox="1">
            <a:spLocks noGrp="1"/>
          </p:cNvSpPr>
          <p:nvPr>
            <p:ph type="title"/>
          </p:nvPr>
        </p:nvSpPr>
        <p:spPr>
          <a:xfrm>
            <a:off x="9499125" y="23042880"/>
            <a:ext cx="29077920" cy="2720339"/>
          </a:xfrm>
        </p:spPr>
        <p:txBody>
          <a:bodyPr anchor="b" anchorCtr="0"/>
          <a:lstStyle>
            <a:lvl1pPr algn="l">
              <a:defRPr sz="10200" b="1"/>
            </a:lvl1pPr>
          </a:lstStyle>
          <a:p>
            <a:pPr lvl="0"/>
            <a:r>
              <a:rPr lang="en-US"/>
              <a:t>Click to edit Master title style</a:t>
            </a:r>
          </a:p>
        </p:txBody>
      </p:sp>
      <p:sp>
        <p:nvSpPr>
          <p:cNvPr id="3" name="Picture Placeholder 2">
            <a:extLst>
              <a:ext uri="{FF2B5EF4-FFF2-40B4-BE49-F238E27FC236}">
                <a16:creationId xmlns:a16="http://schemas.microsoft.com/office/drawing/2014/main" id="{59621EE5-D49E-4AB6-A7C2-CAF19A65017C}"/>
              </a:ext>
            </a:extLst>
          </p:cNvPr>
          <p:cNvSpPr txBox="1">
            <a:spLocks noGrp="1"/>
          </p:cNvSpPr>
          <p:nvPr>
            <p:ph type="pic" idx="1"/>
          </p:nvPr>
        </p:nvSpPr>
        <p:spPr>
          <a:xfrm>
            <a:off x="9499125" y="2941323"/>
            <a:ext cx="29077920" cy="19751040"/>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8C3D4C2B-42DD-4437-8552-852E977FB452}"/>
              </a:ext>
            </a:extLst>
          </p:cNvPr>
          <p:cNvSpPr txBox="1">
            <a:spLocks noGrp="1"/>
          </p:cNvSpPr>
          <p:nvPr>
            <p:ph type="body" idx="2"/>
          </p:nvPr>
        </p:nvSpPr>
        <p:spPr>
          <a:xfrm>
            <a:off x="9499125" y="25763220"/>
            <a:ext cx="29077920" cy="3863339"/>
          </a:xfrm>
        </p:spPr>
        <p:txBody>
          <a:bodyPr/>
          <a:lstStyle>
            <a:lvl1pPr marL="0" indent="0">
              <a:spcBef>
                <a:spcPts val="1700"/>
              </a:spcBef>
              <a:buNone/>
              <a:defRPr sz="7100"/>
            </a:lvl1pPr>
          </a:lstStyle>
          <a:p>
            <a:pPr lvl="0"/>
            <a:r>
              <a:rPr lang="en-US"/>
              <a:t>Click to edit Master text styles</a:t>
            </a:r>
          </a:p>
        </p:txBody>
      </p:sp>
      <p:sp>
        <p:nvSpPr>
          <p:cNvPr id="5" name="Date Placeholder 4">
            <a:extLst>
              <a:ext uri="{FF2B5EF4-FFF2-40B4-BE49-F238E27FC236}">
                <a16:creationId xmlns:a16="http://schemas.microsoft.com/office/drawing/2014/main" id="{057DFF05-3055-4B06-8D07-864095A483BD}"/>
              </a:ext>
            </a:extLst>
          </p:cNvPr>
          <p:cNvSpPr txBox="1">
            <a:spLocks noGrp="1"/>
          </p:cNvSpPr>
          <p:nvPr>
            <p:ph type="dt" sz="half" idx="7"/>
          </p:nvPr>
        </p:nvSpPr>
        <p:spPr>
          <a:xfrm>
            <a:off x="2423160" y="30510483"/>
            <a:ext cx="11308083" cy="1752603"/>
          </a:xfrm>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08698400-0676-4254-8EFC-54F5A5DC0A6D}"/>
              </a:ext>
            </a:extLst>
          </p:cNvPr>
          <p:cNvSpPr txBox="1">
            <a:spLocks noGrp="1"/>
          </p:cNvSpPr>
          <p:nvPr>
            <p:ph type="ftr" sz="quarter" idx="9"/>
          </p:nvPr>
        </p:nvSpPr>
        <p:spPr>
          <a:xfrm>
            <a:off x="16558256" y="30510483"/>
            <a:ext cx="15346676" cy="1752603"/>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C312BD8-D9ED-4432-BABD-4851D68B55C8}"/>
              </a:ext>
            </a:extLst>
          </p:cNvPr>
          <p:cNvSpPr txBox="1">
            <a:spLocks noGrp="1"/>
          </p:cNvSpPr>
          <p:nvPr>
            <p:ph type="sldNum" sz="quarter" idx="8"/>
          </p:nvPr>
        </p:nvSpPr>
        <p:spPr>
          <a:xfrm>
            <a:off x="34731956" y="30510483"/>
            <a:ext cx="11308083" cy="1752603"/>
          </a:xfrm>
        </p:spPr>
        <p:txBody>
          <a:bodyPr/>
          <a:lstStyle>
            <a:lvl1pPr>
              <a:defRPr/>
            </a:lvl1pPr>
          </a:lstStyle>
          <a:p>
            <a:pPr lvl="0"/>
            <a:fld id="{745E6938-EAAB-4C32-9121-3AC7654BEAB6}" type="slidenum">
              <a:t>‹#›</a:t>
            </a:fld>
            <a:endParaRPr lang="en-US"/>
          </a:p>
        </p:txBody>
      </p:sp>
    </p:spTree>
    <p:extLst>
      <p:ext uri="{BB962C8B-B14F-4D97-AF65-F5344CB8AC3E}">
        <p14:creationId xmlns:p14="http://schemas.microsoft.com/office/powerpoint/2010/main" val="30232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801F">
            <a:alpha val="7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A3F1A-6C8B-4CBE-BB48-832ED5BF6DAE}"/>
              </a:ext>
            </a:extLst>
          </p:cNvPr>
          <p:cNvSpPr txBox="1">
            <a:spLocks noGrp="1"/>
          </p:cNvSpPr>
          <p:nvPr>
            <p:ph type="title"/>
          </p:nvPr>
        </p:nvSpPr>
        <p:spPr>
          <a:xfrm>
            <a:off x="2423160" y="1318263"/>
            <a:ext cx="43616880" cy="5486400"/>
          </a:xfrm>
          <a:prstGeom prst="rect">
            <a:avLst/>
          </a:prstGeom>
          <a:noFill/>
          <a:ln>
            <a:noFill/>
          </a:ln>
        </p:spPr>
        <p:txBody>
          <a:bodyPr vert="horz" wrap="square" lIns="465036" tIns="232513" rIns="465036" bIns="232513"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693A0ED4-3981-4143-B294-2E14A2BB4644}"/>
              </a:ext>
            </a:extLst>
          </p:cNvPr>
          <p:cNvSpPr txBox="1">
            <a:spLocks noGrp="1"/>
          </p:cNvSpPr>
          <p:nvPr>
            <p:ph type="body" idx="1"/>
          </p:nvPr>
        </p:nvSpPr>
        <p:spPr>
          <a:xfrm>
            <a:off x="2423160" y="7680960"/>
            <a:ext cx="43616880" cy="21724626"/>
          </a:xfrm>
          <a:prstGeom prst="rect">
            <a:avLst/>
          </a:prstGeom>
          <a:noFill/>
          <a:ln>
            <a:noFill/>
          </a:ln>
        </p:spPr>
        <p:txBody>
          <a:bodyPr vert="horz" wrap="square" lIns="465036" tIns="232513" rIns="465036" bIns="232513"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F57D4-0FCD-476C-820B-79800C8984A6}"/>
              </a:ext>
            </a:extLst>
          </p:cNvPr>
          <p:cNvSpPr txBox="1">
            <a:spLocks noGrp="1"/>
          </p:cNvSpPr>
          <p:nvPr>
            <p:ph type="dt" sz="half" idx="2"/>
          </p:nvPr>
        </p:nvSpPr>
        <p:spPr>
          <a:xfrm>
            <a:off x="2423160" y="30510483"/>
            <a:ext cx="11308083" cy="1752603"/>
          </a:xfrm>
          <a:prstGeom prst="rect">
            <a:avLst/>
          </a:prstGeom>
          <a:noFill/>
          <a:ln>
            <a:noFill/>
          </a:ln>
        </p:spPr>
        <p:txBody>
          <a:bodyPr vert="horz" wrap="square" lIns="465036" tIns="232513" rIns="465036" bIns="232513" anchor="ctr" anchorCtr="0" compatLnSpc="1">
            <a:noAutofit/>
          </a:bodyPr>
          <a:lstStyle>
            <a:lvl1pPr marL="0" marR="0" lvl="0" indent="0" algn="l" defTabSz="914400" rtl="0" fontAlgn="auto" hangingPunct="1">
              <a:lnSpc>
                <a:spcPct val="100000"/>
              </a:lnSpc>
              <a:spcBef>
                <a:spcPts val="0"/>
              </a:spcBef>
              <a:spcAft>
                <a:spcPts val="0"/>
              </a:spcAft>
              <a:buNone/>
              <a:tabLst/>
              <a:defRPr lang="en-US" sz="6100" b="0" i="0" u="none" strike="noStrike" kern="1200" cap="none" spc="0" baseline="0">
                <a:solidFill>
                  <a:srgbClr val="898989"/>
                </a:solidFill>
                <a:uFillTx/>
                <a:latin typeface="Sylfaen" pitchFamily="18"/>
              </a:defRPr>
            </a:lvl1pPr>
          </a:lstStyle>
          <a:p>
            <a:pPr lvl="0"/>
            <a:endParaRPr lang="en-US"/>
          </a:p>
        </p:txBody>
      </p:sp>
      <p:sp>
        <p:nvSpPr>
          <p:cNvPr id="5" name="Footer Placeholder 4">
            <a:extLst>
              <a:ext uri="{FF2B5EF4-FFF2-40B4-BE49-F238E27FC236}">
                <a16:creationId xmlns:a16="http://schemas.microsoft.com/office/drawing/2014/main" id="{02EDCF94-9E80-467F-BCC4-6E699BD6D46F}"/>
              </a:ext>
            </a:extLst>
          </p:cNvPr>
          <p:cNvSpPr txBox="1">
            <a:spLocks noGrp="1"/>
          </p:cNvSpPr>
          <p:nvPr>
            <p:ph type="ftr" sz="quarter" idx="3"/>
          </p:nvPr>
        </p:nvSpPr>
        <p:spPr>
          <a:xfrm>
            <a:off x="16558256" y="30510483"/>
            <a:ext cx="15346676" cy="1752603"/>
          </a:xfrm>
          <a:prstGeom prst="rect">
            <a:avLst/>
          </a:prstGeom>
          <a:noFill/>
          <a:ln>
            <a:noFill/>
          </a:ln>
        </p:spPr>
        <p:txBody>
          <a:bodyPr vert="horz" wrap="square" lIns="465036" tIns="232513" rIns="465036" bIns="232513" anchor="ctr" anchorCtr="1" compatLnSpc="1">
            <a:noAutofit/>
          </a:bodyPr>
          <a:lstStyle>
            <a:lvl1pPr marL="0" marR="0" lvl="0" indent="0" algn="ctr" defTabSz="914400" rtl="0" fontAlgn="auto" hangingPunct="1">
              <a:lnSpc>
                <a:spcPct val="100000"/>
              </a:lnSpc>
              <a:spcBef>
                <a:spcPts val="0"/>
              </a:spcBef>
              <a:spcAft>
                <a:spcPts val="0"/>
              </a:spcAft>
              <a:buNone/>
              <a:tabLst/>
              <a:defRPr lang="en-US" sz="6100" b="0" i="0" u="none" strike="noStrike" kern="1200" cap="none" spc="0" baseline="0">
                <a:solidFill>
                  <a:srgbClr val="898989"/>
                </a:solidFill>
                <a:uFillTx/>
                <a:latin typeface="Sylfaen" pitchFamily="18"/>
              </a:defRPr>
            </a:lvl1pPr>
          </a:lstStyle>
          <a:p>
            <a:pPr lvl="0"/>
            <a:endParaRPr lang="en-US"/>
          </a:p>
        </p:txBody>
      </p:sp>
      <p:sp>
        <p:nvSpPr>
          <p:cNvPr id="6" name="Slide Number Placeholder 5">
            <a:extLst>
              <a:ext uri="{FF2B5EF4-FFF2-40B4-BE49-F238E27FC236}">
                <a16:creationId xmlns:a16="http://schemas.microsoft.com/office/drawing/2014/main" id="{751D3D50-4745-4DF3-9B50-CAE185EFFC80}"/>
              </a:ext>
            </a:extLst>
          </p:cNvPr>
          <p:cNvSpPr txBox="1">
            <a:spLocks noGrp="1"/>
          </p:cNvSpPr>
          <p:nvPr>
            <p:ph type="sldNum" sz="quarter" idx="4"/>
          </p:nvPr>
        </p:nvSpPr>
        <p:spPr>
          <a:xfrm>
            <a:off x="34731956" y="30510483"/>
            <a:ext cx="11308083" cy="1752603"/>
          </a:xfrm>
          <a:prstGeom prst="rect">
            <a:avLst/>
          </a:prstGeom>
          <a:noFill/>
          <a:ln>
            <a:noFill/>
          </a:ln>
        </p:spPr>
        <p:txBody>
          <a:bodyPr vert="horz" wrap="square" lIns="465036" tIns="232513" rIns="465036" bIns="232513" anchor="ctr" anchorCtr="0" compatLnSpc="1">
            <a:noAutofit/>
          </a:bodyPr>
          <a:lstStyle>
            <a:lvl1pPr marL="0" marR="0" lvl="0" indent="0" algn="r" defTabSz="914400" rtl="0" fontAlgn="auto" hangingPunct="1">
              <a:lnSpc>
                <a:spcPct val="100000"/>
              </a:lnSpc>
              <a:spcBef>
                <a:spcPts val="0"/>
              </a:spcBef>
              <a:spcAft>
                <a:spcPts val="0"/>
              </a:spcAft>
              <a:buNone/>
              <a:tabLst/>
              <a:defRPr lang="en-US" sz="6100" b="0" i="0" u="none" strike="noStrike" kern="1200" cap="none" spc="0" baseline="0">
                <a:solidFill>
                  <a:srgbClr val="898989"/>
                </a:solidFill>
                <a:uFillTx/>
                <a:latin typeface="Sylfaen" pitchFamily="18"/>
              </a:defRPr>
            </a:lvl1pPr>
          </a:lstStyle>
          <a:p>
            <a:pPr lvl="0"/>
            <a:fld id="{6498ABCD-FBDD-4DE7-AAFE-39E4F6CA0C0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4650364" rtl="0" fontAlgn="auto" hangingPunct="1">
        <a:lnSpc>
          <a:spcPct val="100000"/>
        </a:lnSpc>
        <a:spcBef>
          <a:spcPts val="0"/>
        </a:spcBef>
        <a:spcAft>
          <a:spcPts val="0"/>
        </a:spcAft>
        <a:buNone/>
        <a:tabLst/>
        <a:defRPr lang="en-US" sz="22400" b="0" i="0" u="none" strike="noStrike" kern="1200" cap="none" spc="0" baseline="0">
          <a:solidFill>
            <a:srgbClr val="000000"/>
          </a:solidFill>
          <a:uFillTx/>
          <a:latin typeface="Calibri"/>
        </a:defRPr>
      </a:lvl1pPr>
    </p:titleStyle>
    <p:bodyStyle>
      <a:lvl1pPr marL="1743888" marR="0" lvl="0" indent="-1743888" algn="l" defTabSz="4650364" rtl="0" fontAlgn="auto" hangingPunct="1">
        <a:lnSpc>
          <a:spcPct val="100000"/>
        </a:lnSpc>
        <a:spcBef>
          <a:spcPts val="3900"/>
        </a:spcBef>
        <a:spcAft>
          <a:spcPts val="0"/>
        </a:spcAft>
        <a:buSzPct val="100000"/>
        <a:buFont typeface="Arial" pitchFamily="34"/>
        <a:buChar char="•"/>
        <a:tabLst/>
        <a:defRPr lang="en-US" sz="16300" b="0" i="0" u="none" strike="noStrike" kern="1200" cap="none" spc="0" baseline="0">
          <a:solidFill>
            <a:srgbClr val="000000"/>
          </a:solidFill>
          <a:uFillTx/>
          <a:latin typeface="Calibri"/>
        </a:defRPr>
      </a:lvl1pPr>
      <a:lvl2pPr marL="3778419" marR="0" lvl="1" indent="-1453237" algn="l" defTabSz="4650364" rtl="0" fontAlgn="auto" hangingPunct="1">
        <a:lnSpc>
          <a:spcPct val="100000"/>
        </a:lnSpc>
        <a:spcBef>
          <a:spcPts val="3400"/>
        </a:spcBef>
        <a:spcAft>
          <a:spcPts val="0"/>
        </a:spcAft>
        <a:buSzPct val="100000"/>
        <a:buFont typeface="Arial" pitchFamily="34"/>
        <a:buChar char="–"/>
        <a:tabLst/>
        <a:defRPr lang="en-US" sz="14200" b="0" i="0" u="none" strike="noStrike" kern="1200" cap="none" spc="0" baseline="0">
          <a:solidFill>
            <a:srgbClr val="000000"/>
          </a:solidFill>
          <a:uFillTx/>
          <a:latin typeface="Calibri"/>
        </a:defRPr>
      </a:lvl2pPr>
      <a:lvl3pPr marL="5812950" marR="0" lvl="2" indent="-1162586" algn="l" defTabSz="4650364" rtl="0" fontAlgn="auto" hangingPunct="1">
        <a:lnSpc>
          <a:spcPct val="100000"/>
        </a:lnSpc>
        <a:spcBef>
          <a:spcPts val="2900"/>
        </a:spcBef>
        <a:spcAft>
          <a:spcPts val="0"/>
        </a:spcAft>
        <a:buSzPct val="100000"/>
        <a:buFont typeface="Arial" pitchFamily="34"/>
        <a:buChar char="•"/>
        <a:tabLst/>
        <a:defRPr lang="en-US" sz="12200" b="0" i="0" u="none" strike="noStrike" kern="1200" cap="none" spc="0" baseline="0">
          <a:solidFill>
            <a:srgbClr val="000000"/>
          </a:solidFill>
          <a:uFillTx/>
          <a:latin typeface="Calibri"/>
        </a:defRPr>
      </a:lvl3pPr>
      <a:lvl4pPr marL="8138132" marR="0" lvl="3" indent="-1162586" algn="l" defTabSz="4650364" rtl="0" fontAlgn="auto" hangingPunct="1">
        <a:lnSpc>
          <a:spcPct val="100000"/>
        </a:lnSpc>
        <a:spcBef>
          <a:spcPts val="2400"/>
        </a:spcBef>
        <a:spcAft>
          <a:spcPts val="0"/>
        </a:spcAft>
        <a:buSzPct val="100000"/>
        <a:buFont typeface="Arial" pitchFamily="34"/>
        <a:buChar char="–"/>
        <a:tabLst/>
        <a:defRPr lang="en-US" sz="10200" b="0" i="0" u="none" strike="noStrike" kern="1200" cap="none" spc="0" baseline="0">
          <a:solidFill>
            <a:srgbClr val="000000"/>
          </a:solidFill>
          <a:uFillTx/>
          <a:latin typeface="Calibri"/>
        </a:defRPr>
      </a:lvl4pPr>
      <a:lvl5pPr marL="10463314" marR="0" lvl="4" indent="-1162586" algn="l" defTabSz="4650364" rtl="0" fontAlgn="auto" hangingPunct="1">
        <a:lnSpc>
          <a:spcPct val="100000"/>
        </a:lnSpc>
        <a:spcBef>
          <a:spcPts val="2400"/>
        </a:spcBef>
        <a:spcAft>
          <a:spcPts val="0"/>
        </a:spcAft>
        <a:buSzPct val="100000"/>
        <a:buFont typeface="Arial" pitchFamily="34"/>
        <a:buChar char="»"/>
        <a:tabLst/>
        <a:defRPr lang="en-US" sz="10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7.xml"/><Relationship Id="rId7" Type="http://schemas.openxmlformats.org/officeDocument/2006/relationships/chart" Target="../charts/char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ezproxy.bgsu.edu/10.1111/1460-6984.12173" TargetMode="External"/><Relationship Id="rId5" Type="http://schemas.openxmlformats.org/officeDocument/2006/relationships/image" Target="../media/image1.jpeg"/><Relationship Id="rId10" Type="http://schemas.openxmlformats.org/officeDocument/2006/relationships/image" Target="../media/image3.emf"/><Relationship Id="rId4" Type="http://schemas.openxmlformats.org/officeDocument/2006/relationships/notesSlide" Target="../notesSlides/notesSlide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95B3D7">
            <a:alpha val="78000"/>
          </a:srgb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5818647-BCA5-49F9-B8E0-61D2851A9382}"/>
              </a:ext>
            </a:extLst>
          </p:cNvPr>
          <p:cNvSpPr/>
          <p:nvPr/>
        </p:nvSpPr>
        <p:spPr>
          <a:xfrm>
            <a:off x="0" y="152400"/>
            <a:ext cx="48463200" cy="4876796"/>
          </a:xfrm>
          <a:prstGeom prst="rect">
            <a:avLst/>
          </a:prstGeom>
          <a:solidFill>
            <a:schemeClr val="accent2">
              <a:lumMod val="60000"/>
              <a:lumOff val="40000"/>
            </a:schemeClr>
          </a:solidFill>
          <a:ln cap="flat">
            <a:noFill/>
            <a:prstDash val="solid"/>
          </a:ln>
        </p:spPr>
        <p:txBody>
          <a:bodyPr vert="horz" wrap="square" lIns="459732" tIns="229871" rIns="459732" bIns="229871" anchor="ctr" anchorCtr="1" compatLnSpc="1">
            <a:noAutofit/>
          </a:bodyPr>
          <a:lstStyle/>
          <a:p>
            <a:pPr lvl="0" algn="ctr" defTabSz="3264563">
              <a:defRPr sz="1800" b="0" i="0" u="none" strike="noStrike" kern="0" cap="none" spc="0" baseline="0">
                <a:solidFill>
                  <a:srgbClr val="000000"/>
                </a:solidFill>
                <a:uFillTx/>
              </a:defRPr>
            </a:pPr>
            <a:r>
              <a:rPr lang="en-US" sz="7200" b="1" kern="0" dirty="0">
                <a:solidFill>
                  <a:srgbClr val="FFFFFF"/>
                </a:solidFill>
                <a:latin typeface="Arial" pitchFamily="34"/>
                <a:cs typeface="Arial" pitchFamily="34"/>
              </a:rPr>
              <a:t>A Comparative Analysis of Informational Content in a Descriptive Narrative Task Completed  by People with Aphasia </a:t>
            </a:r>
          </a:p>
          <a:p>
            <a:pPr lvl="0" algn="ctr" defTabSz="3264563">
              <a:defRPr sz="1800" b="0" i="0" u="none" strike="noStrike" kern="0" cap="none" spc="0" baseline="0">
                <a:solidFill>
                  <a:srgbClr val="000000"/>
                </a:solidFill>
                <a:uFillTx/>
              </a:defRPr>
            </a:pPr>
            <a:r>
              <a:rPr lang="en-US" sz="4400" dirty="0">
                <a:solidFill>
                  <a:srgbClr val="FFFFFF"/>
                </a:solidFill>
                <a:latin typeface="Arial" pitchFamily="34"/>
                <a:ea typeface=""/>
                <a:cs typeface="Arial" pitchFamily="34"/>
              </a:rPr>
              <a:t>Anna Marie Sulminski</a:t>
            </a:r>
            <a:r>
              <a:rPr lang="en-US" sz="4400" kern="0" dirty="0">
                <a:solidFill>
                  <a:srgbClr val="FFFFFF"/>
                </a:solidFill>
                <a:latin typeface="Arial" pitchFamily="34"/>
                <a:ea typeface=""/>
                <a:cs typeface="Arial" pitchFamily="34"/>
              </a:rPr>
              <a:t>, </a:t>
            </a:r>
            <a:r>
              <a:rPr lang="en-US" sz="4400" dirty="0">
                <a:solidFill>
                  <a:srgbClr val="FFFFFF"/>
                </a:solidFill>
                <a:latin typeface="Arial" pitchFamily="34"/>
                <a:ea typeface=""/>
                <a:cs typeface="Arial" pitchFamily="34"/>
              </a:rPr>
              <a:t>Brent Archer, PhD, SLP-CCC</a:t>
            </a:r>
            <a:r>
              <a:rPr lang="en-US" sz="4400" baseline="-25000" dirty="0">
                <a:solidFill>
                  <a:srgbClr val="FFFFFF"/>
                </a:solidFill>
                <a:latin typeface="Arial" pitchFamily="34"/>
                <a:ea typeface=""/>
                <a:cs typeface="Arial" pitchFamily="34"/>
              </a:rPr>
              <a:t>,</a:t>
            </a:r>
            <a:r>
              <a:rPr lang="en-US" sz="4400" dirty="0">
                <a:solidFill>
                  <a:srgbClr val="FFFFFF"/>
                </a:solidFill>
                <a:latin typeface="Arial" pitchFamily="34"/>
                <a:ea typeface=""/>
                <a:cs typeface="Arial" pitchFamily="34"/>
              </a:rPr>
              <a:t> </a:t>
            </a:r>
            <a:r>
              <a:rPr lang="en-US" sz="4400">
                <a:solidFill>
                  <a:srgbClr val="FFFFFF"/>
                </a:solidFill>
                <a:latin typeface="Arial" pitchFamily="34"/>
                <a:ea typeface=""/>
                <a:cs typeface="Arial" pitchFamily="34"/>
              </a:rPr>
              <a:t>Jay Jones</a:t>
            </a:r>
            <a:endParaRPr lang="en-US" sz="4400" dirty="0">
              <a:solidFill>
                <a:srgbClr val="FFFFFF"/>
              </a:solidFill>
              <a:latin typeface="Arial" pitchFamily="34"/>
              <a:ea typeface=""/>
              <a:cs typeface="Arial" pitchFamily="34"/>
            </a:endParaRPr>
          </a:p>
          <a:p>
            <a:pPr lvl="0" algn="ctr" defTabSz="3264563">
              <a:defRPr sz="1800" b="0" i="0" u="none" strike="noStrike" kern="0" cap="none" spc="0" baseline="0">
                <a:solidFill>
                  <a:srgbClr val="000000"/>
                </a:solidFill>
                <a:uFillTx/>
              </a:defRPr>
            </a:pPr>
            <a:r>
              <a:rPr lang="en-US" sz="4400" b="1" i="0" u="none" strike="noStrike" kern="1200" cap="none" spc="0" baseline="0" dirty="0">
                <a:solidFill>
                  <a:srgbClr val="FFFFFF"/>
                </a:solidFill>
                <a:uFillTx/>
                <a:latin typeface="Arial" pitchFamily="34"/>
                <a:cs typeface="Arial" pitchFamily="34"/>
              </a:rPr>
              <a:t>Department of  Communication Sciences and Disorders, Bowling Green State University</a:t>
            </a:r>
          </a:p>
        </p:txBody>
      </p:sp>
      <p:sp>
        <p:nvSpPr>
          <p:cNvPr id="3" name="Rectangle 375">
            <a:extLst>
              <a:ext uri="{FF2B5EF4-FFF2-40B4-BE49-F238E27FC236}">
                <a16:creationId xmlns:a16="http://schemas.microsoft.com/office/drawing/2014/main" id="{8BFAB0A9-7369-4E26-9F34-A42172A5E500}"/>
              </a:ext>
            </a:extLst>
          </p:cNvPr>
          <p:cNvSpPr/>
          <p:nvPr/>
        </p:nvSpPr>
        <p:spPr>
          <a:xfrm>
            <a:off x="37572952" y="6858000"/>
            <a:ext cx="64117" cy="307777"/>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Times New Roman" pitchFamily="18"/>
              </a:rPr>
              <a:t> </a:t>
            </a:r>
            <a:endParaRPr lang="en-US" sz="2500" b="0" i="0" u="none" strike="noStrike" kern="1200" cap="none" spc="0" baseline="0">
              <a:solidFill>
                <a:srgbClr val="000000"/>
              </a:solidFill>
              <a:uFillTx/>
              <a:latin typeface="Times New Roman" pitchFamily="18"/>
            </a:endParaRPr>
          </a:p>
        </p:txBody>
      </p:sp>
      <p:sp>
        <p:nvSpPr>
          <p:cNvPr id="4" name="Rectangle 423">
            <a:extLst>
              <a:ext uri="{FF2B5EF4-FFF2-40B4-BE49-F238E27FC236}">
                <a16:creationId xmlns:a16="http://schemas.microsoft.com/office/drawing/2014/main" id="{EB2E2A29-4986-40C3-9DCA-342B16A78968}"/>
              </a:ext>
            </a:extLst>
          </p:cNvPr>
          <p:cNvSpPr/>
          <p:nvPr/>
        </p:nvSpPr>
        <p:spPr>
          <a:xfrm>
            <a:off x="41394065" y="9444042"/>
            <a:ext cx="32058" cy="15388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Times New Roman" pitchFamily="18"/>
              </a:rPr>
              <a:t> </a:t>
            </a:r>
            <a:endParaRPr lang="en-US" sz="2500" b="0" i="0" u="none" strike="noStrike" kern="1200" cap="none" spc="0" baseline="0">
              <a:solidFill>
                <a:srgbClr val="000000"/>
              </a:solidFill>
              <a:uFillTx/>
              <a:latin typeface="Times New Roman" pitchFamily="18"/>
            </a:endParaRPr>
          </a:p>
        </p:txBody>
      </p:sp>
      <p:sp>
        <p:nvSpPr>
          <p:cNvPr id="5" name="Rectangle 513">
            <a:extLst>
              <a:ext uri="{FF2B5EF4-FFF2-40B4-BE49-F238E27FC236}">
                <a16:creationId xmlns:a16="http://schemas.microsoft.com/office/drawing/2014/main" id="{92EC9807-C85A-4207-A5F1-DBB9F06D80EE}"/>
              </a:ext>
            </a:extLst>
          </p:cNvPr>
          <p:cNvSpPr/>
          <p:nvPr/>
        </p:nvSpPr>
        <p:spPr>
          <a:xfrm>
            <a:off x="37174483" y="11672892"/>
            <a:ext cx="32058" cy="15388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Times New Roman" pitchFamily="18"/>
              </a:rPr>
              <a:t> </a:t>
            </a:r>
            <a:endParaRPr lang="en-US" sz="2500" b="0" i="0" u="none" strike="noStrike" kern="1200" cap="none" spc="0" baseline="0">
              <a:solidFill>
                <a:srgbClr val="000000"/>
              </a:solidFill>
              <a:uFillTx/>
              <a:latin typeface="Times New Roman" pitchFamily="18"/>
            </a:endParaRPr>
          </a:p>
        </p:txBody>
      </p:sp>
      <p:sp>
        <p:nvSpPr>
          <p:cNvPr id="6" name="Rectangle 555">
            <a:extLst>
              <a:ext uri="{FF2B5EF4-FFF2-40B4-BE49-F238E27FC236}">
                <a16:creationId xmlns:a16="http://schemas.microsoft.com/office/drawing/2014/main" id="{AE27AE58-5806-4ABD-8BAF-B0B01F48D8DD}"/>
              </a:ext>
            </a:extLst>
          </p:cNvPr>
          <p:cNvSpPr/>
          <p:nvPr/>
        </p:nvSpPr>
        <p:spPr>
          <a:xfrm>
            <a:off x="42448157" y="11688766"/>
            <a:ext cx="32058" cy="15388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Times New Roman" pitchFamily="18"/>
              </a:rPr>
              <a:t> </a:t>
            </a:r>
            <a:endParaRPr lang="en-US" sz="2500" b="0" i="0" u="none" strike="noStrike" kern="1200" cap="none" spc="0" baseline="0">
              <a:solidFill>
                <a:srgbClr val="000000"/>
              </a:solidFill>
              <a:uFillTx/>
              <a:latin typeface="Times New Roman" pitchFamily="18"/>
            </a:endParaRPr>
          </a:p>
        </p:txBody>
      </p:sp>
      <p:sp>
        <p:nvSpPr>
          <p:cNvPr id="7" name="Rectangle 597">
            <a:extLst>
              <a:ext uri="{FF2B5EF4-FFF2-40B4-BE49-F238E27FC236}">
                <a16:creationId xmlns:a16="http://schemas.microsoft.com/office/drawing/2014/main" id="{9F7A4C42-4B8B-474D-AEBB-414A71CD589E}"/>
              </a:ext>
            </a:extLst>
          </p:cNvPr>
          <p:cNvSpPr/>
          <p:nvPr/>
        </p:nvSpPr>
        <p:spPr>
          <a:xfrm>
            <a:off x="37212586" y="16149639"/>
            <a:ext cx="32058" cy="15388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Times New Roman" pitchFamily="18"/>
              </a:rPr>
              <a:t> </a:t>
            </a:r>
            <a:endParaRPr lang="en-US" sz="2500" b="0" i="0" u="none" strike="noStrike" kern="1200" cap="none" spc="0" baseline="0">
              <a:solidFill>
                <a:srgbClr val="000000"/>
              </a:solidFill>
              <a:uFillTx/>
              <a:latin typeface="Times New Roman" pitchFamily="18"/>
            </a:endParaRPr>
          </a:p>
        </p:txBody>
      </p:sp>
      <p:sp>
        <p:nvSpPr>
          <p:cNvPr id="8" name="Rectangle 635">
            <a:extLst>
              <a:ext uri="{FF2B5EF4-FFF2-40B4-BE49-F238E27FC236}">
                <a16:creationId xmlns:a16="http://schemas.microsoft.com/office/drawing/2014/main" id="{4EBFBE3A-C410-41D1-A44E-51CA0323C875}"/>
              </a:ext>
            </a:extLst>
          </p:cNvPr>
          <p:cNvSpPr/>
          <p:nvPr/>
        </p:nvSpPr>
        <p:spPr>
          <a:xfrm>
            <a:off x="42621198" y="16003591"/>
            <a:ext cx="32058" cy="15388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Times New Roman" pitchFamily="18"/>
              </a:rPr>
              <a:t> </a:t>
            </a:r>
            <a:endParaRPr lang="en-US" sz="2500" b="0" i="0" u="none" strike="noStrike" kern="1200" cap="none" spc="0" baseline="0">
              <a:solidFill>
                <a:srgbClr val="000000"/>
              </a:solidFill>
              <a:uFillTx/>
              <a:latin typeface="Times New Roman" pitchFamily="18"/>
            </a:endParaRPr>
          </a:p>
        </p:txBody>
      </p:sp>
      <p:sp>
        <p:nvSpPr>
          <p:cNvPr id="9" name="Text Box 3140">
            <a:extLst>
              <a:ext uri="{FF2B5EF4-FFF2-40B4-BE49-F238E27FC236}">
                <a16:creationId xmlns:a16="http://schemas.microsoft.com/office/drawing/2014/main" id="{32B1AE34-903B-4937-8A38-3F55B0FA8B80}"/>
              </a:ext>
            </a:extLst>
          </p:cNvPr>
          <p:cNvSpPr txBox="1"/>
          <p:nvPr/>
        </p:nvSpPr>
        <p:spPr>
          <a:xfrm>
            <a:off x="25755603" y="7604122"/>
            <a:ext cx="6324603" cy="861767"/>
          </a:xfrm>
          <a:prstGeom prst="rect">
            <a:avLst/>
          </a:prstGeom>
          <a:noFill/>
          <a:ln cap="flat">
            <a:noFill/>
          </a:ln>
        </p:spPr>
        <p:txBody>
          <a:bodyPr vert="horz" wrap="square" lIns="91421" tIns="45710" rIns="91421" bIns="45710" anchor="t" anchorCtr="0" compatLnSpc="1">
            <a:spAutoFit/>
          </a:bodyPr>
          <a:lstStyle/>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n-US" sz="2500" b="0" i="0" u="none" strike="noStrike" kern="1200" cap="none" spc="0" baseline="0">
              <a:solidFill>
                <a:srgbClr val="000000"/>
              </a:solidFill>
              <a:uFillTx/>
              <a:latin typeface="Tahoma"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1200" cap="none" spc="0" baseline="0">
                <a:solidFill>
                  <a:srgbClr val="000000"/>
                </a:solidFill>
                <a:uFillTx/>
                <a:latin typeface="Tahoma" pitchFamily="34"/>
              </a:rPr>
              <a:t>  </a:t>
            </a:r>
          </a:p>
        </p:txBody>
      </p:sp>
      <p:sp>
        <p:nvSpPr>
          <p:cNvPr id="10" name="Text Box 3329">
            <a:extLst>
              <a:ext uri="{FF2B5EF4-FFF2-40B4-BE49-F238E27FC236}">
                <a16:creationId xmlns:a16="http://schemas.microsoft.com/office/drawing/2014/main" id="{24B93C5B-6EE6-4A56-9A88-63832C8F6E51}"/>
              </a:ext>
            </a:extLst>
          </p:cNvPr>
          <p:cNvSpPr txBox="1"/>
          <p:nvPr/>
        </p:nvSpPr>
        <p:spPr>
          <a:xfrm>
            <a:off x="16916400" y="10591796"/>
            <a:ext cx="5349870" cy="477042"/>
          </a:xfrm>
          <a:prstGeom prst="rect">
            <a:avLst/>
          </a:prstGeom>
          <a:noFill/>
          <a:ln cap="flat">
            <a:noFill/>
          </a:ln>
        </p:spPr>
        <p:txBody>
          <a:bodyPr vert="horz" wrap="square" lIns="91421" tIns="45710" rIns="91421"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500" b="0" i="0" u="none" strike="noStrike" kern="1200" cap="none" spc="0" baseline="0">
              <a:solidFill>
                <a:srgbClr val="000000"/>
              </a:solidFill>
              <a:uFillTx/>
              <a:latin typeface="Sylfaen" pitchFamily="18"/>
            </a:endParaRPr>
          </a:p>
        </p:txBody>
      </p:sp>
      <p:grpSp>
        <p:nvGrpSpPr>
          <p:cNvPr id="14" name="Group 7">
            <a:extLst>
              <a:ext uri="{FF2B5EF4-FFF2-40B4-BE49-F238E27FC236}">
                <a16:creationId xmlns:a16="http://schemas.microsoft.com/office/drawing/2014/main" id="{9AE733F2-BD95-4F2A-BE01-AA498B96CBCC}"/>
              </a:ext>
            </a:extLst>
          </p:cNvPr>
          <p:cNvGrpSpPr/>
          <p:nvPr/>
        </p:nvGrpSpPr>
        <p:grpSpPr>
          <a:xfrm>
            <a:off x="16352876" y="5337693"/>
            <a:ext cx="15544801" cy="18941204"/>
            <a:chOff x="17983925" y="5557996"/>
            <a:chExt cx="11744061" cy="26598397"/>
          </a:xfrm>
        </p:grpSpPr>
        <p:sp>
          <p:nvSpPr>
            <p:cNvPr id="15" name="TextBox 22">
              <a:extLst>
                <a:ext uri="{FF2B5EF4-FFF2-40B4-BE49-F238E27FC236}">
                  <a16:creationId xmlns:a16="http://schemas.microsoft.com/office/drawing/2014/main" id="{F6C55471-CBF7-4699-8730-CE8A19957044}"/>
                </a:ext>
              </a:extLst>
            </p:cNvPr>
            <p:cNvSpPr txBox="1"/>
            <p:nvPr/>
          </p:nvSpPr>
          <p:spPr>
            <a:xfrm>
              <a:off x="17983925" y="6290761"/>
              <a:ext cx="11744061" cy="25865632"/>
            </a:xfrm>
            <a:prstGeom prst="rect">
              <a:avLst/>
            </a:prstGeom>
            <a:solidFill>
              <a:srgbClr val="FFFFFF"/>
            </a:solidFill>
            <a:ln w="9528" cap="flat">
              <a:solidFill>
                <a:srgbClr val="000000">
                  <a:alpha val="97000"/>
                </a:srgbClr>
              </a:solidFill>
              <a:prstDash val="solid"/>
            </a:ln>
          </p:spPr>
          <p:txBody>
            <a:bodyPr vert="horz" wrap="square" lIns="91421" tIns="45710" rIns="91421" bIns="4571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ctr"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p:txBody>
        </p:sp>
        <p:sp>
          <p:nvSpPr>
            <p:cNvPr id="16" name="TextBox 31">
              <a:extLst>
                <a:ext uri="{FF2B5EF4-FFF2-40B4-BE49-F238E27FC236}">
                  <a16:creationId xmlns:a16="http://schemas.microsoft.com/office/drawing/2014/main" id="{FE8CC3B5-CFD2-4B8D-A989-386C06CF246C}"/>
                </a:ext>
              </a:extLst>
            </p:cNvPr>
            <p:cNvSpPr txBox="1"/>
            <p:nvPr/>
          </p:nvSpPr>
          <p:spPr>
            <a:xfrm>
              <a:off x="18071776" y="5557996"/>
              <a:ext cx="11656209" cy="1102106"/>
            </a:xfrm>
            <a:prstGeom prst="rect">
              <a:avLst/>
            </a:prstGeom>
            <a:solidFill>
              <a:schemeClr val="accent2">
                <a:lumMod val="40000"/>
                <a:lumOff val="60000"/>
              </a:schemeClr>
            </a:solidFill>
            <a:ln w="9528"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500" b="1" i="0" u="none" strike="noStrike" kern="1200" cap="none" spc="0" baseline="0" dirty="0">
                  <a:uFillTx/>
                  <a:latin typeface="Arial" pitchFamily="34"/>
                  <a:cs typeface="Arial" pitchFamily="34"/>
                </a:rPr>
                <a:t>METHODS</a:t>
              </a:r>
            </a:p>
          </p:txBody>
        </p:sp>
      </p:grpSp>
      <p:cxnSp>
        <p:nvCxnSpPr>
          <p:cNvPr id="20" name="Straight Connector 6">
            <a:extLst>
              <a:ext uri="{FF2B5EF4-FFF2-40B4-BE49-F238E27FC236}">
                <a16:creationId xmlns:a16="http://schemas.microsoft.com/office/drawing/2014/main" id="{7F771C71-775D-4682-965E-F72861D4F316}"/>
              </a:ext>
            </a:extLst>
          </p:cNvPr>
          <p:cNvCxnSpPr/>
          <p:nvPr/>
        </p:nvCxnSpPr>
        <p:spPr>
          <a:xfrm>
            <a:off x="-76196" y="4876796"/>
            <a:ext cx="48646079" cy="0"/>
          </a:xfrm>
          <a:prstGeom prst="straightConnector1">
            <a:avLst/>
          </a:prstGeom>
          <a:noFill/>
          <a:ln w="254002" cap="flat">
            <a:solidFill>
              <a:srgbClr val="FFFFFF"/>
            </a:solidFill>
            <a:prstDash val="solid"/>
          </a:ln>
        </p:spPr>
      </p:cxnSp>
      <p:grpSp>
        <p:nvGrpSpPr>
          <p:cNvPr id="21" name="Group 18">
            <a:extLst>
              <a:ext uri="{FF2B5EF4-FFF2-40B4-BE49-F238E27FC236}">
                <a16:creationId xmlns:a16="http://schemas.microsoft.com/office/drawing/2014/main" id="{8836D3E3-D9AC-41A6-B29E-B65AD6EE7D36}"/>
              </a:ext>
            </a:extLst>
          </p:cNvPr>
          <p:cNvGrpSpPr/>
          <p:nvPr/>
        </p:nvGrpSpPr>
        <p:grpSpPr>
          <a:xfrm>
            <a:off x="32609304" y="27922031"/>
            <a:ext cx="15544800" cy="4441491"/>
            <a:chOff x="30251396" y="28752298"/>
            <a:chExt cx="17797588" cy="3184784"/>
          </a:xfrm>
        </p:grpSpPr>
        <p:sp>
          <p:nvSpPr>
            <p:cNvPr id="22" name="TextBox 2">
              <a:extLst>
                <a:ext uri="{FF2B5EF4-FFF2-40B4-BE49-F238E27FC236}">
                  <a16:creationId xmlns:a16="http://schemas.microsoft.com/office/drawing/2014/main" id="{46D10281-F450-4B5A-894F-C6CA4F329017}"/>
                </a:ext>
              </a:extLst>
            </p:cNvPr>
            <p:cNvSpPr txBox="1"/>
            <p:nvPr/>
          </p:nvSpPr>
          <p:spPr>
            <a:xfrm>
              <a:off x="30251396" y="29349648"/>
              <a:ext cx="17797588" cy="2587434"/>
            </a:xfrm>
            <a:prstGeom prst="rect">
              <a:avLst/>
            </a:prstGeom>
            <a:solidFill>
              <a:srgbClr val="FFFFFF"/>
            </a:solidFill>
            <a:ln w="9528" cap="flat">
              <a:solidFill>
                <a:srgbClr val="000000">
                  <a:alpha val="97000"/>
                </a:srgbClr>
              </a:solidFill>
              <a:prstDash val="solid"/>
            </a:ln>
          </p:spPr>
          <p:txBody>
            <a:bodyPr vert="horz" wrap="square" lIns="91421" tIns="45710" rIns="91421"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latin typeface="Arial"/>
                <a:ea typeface="Arial"/>
                <a:cs typeface="Arial"/>
              </a:endParaRPr>
            </a:p>
          </p:txBody>
        </p:sp>
        <p:sp>
          <p:nvSpPr>
            <p:cNvPr id="23" name="TextBox 46">
              <a:extLst>
                <a:ext uri="{FF2B5EF4-FFF2-40B4-BE49-F238E27FC236}">
                  <a16:creationId xmlns:a16="http://schemas.microsoft.com/office/drawing/2014/main" id="{9C6C175B-FFDC-4376-925B-03030DCDCB42}"/>
                </a:ext>
              </a:extLst>
            </p:cNvPr>
            <p:cNvSpPr txBox="1"/>
            <p:nvPr/>
          </p:nvSpPr>
          <p:spPr>
            <a:xfrm>
              <a:off x="30251396" y="28752298"/>
              <a:ext cx="17796967" cy="562765"/>
            </a:xfrm>
            <a:prstGeom prst="rect">
              <a:avLst/>
            </a:prstGeom>
            <a:solidFill>
              <a:schemeClr val="accent2">
                <a:lumMod val="40000"/>
                <a:lumOff val="60000"/>
              </a:schemeClr>
            </a:solidFill>
            <a:ln w="9528"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500" b="1" i="0" u="none" strike="noStrike" kern="1200" cap="none" spc="0" baseline="0" dirty="0">
                  <a:uFillTx/>
                  <a:latin typeface="Arial" pitchFamily="34"/>
                  <a:cs typeface="Arial" pitchFamily="34"/>
                </a:rPr>
                <a:t>REFERENCES</a:t>
              </a:r>
            </a:p>
          </p:txBody>
        </p:sp>
      </p:grpSp>
      <p:pic>
        <p:nvPicPr>
          <p:cNvPr id="32" name="Picture 14">
            <a:extLst>
              <a:ext uri="{FF2B5EF4-FFF2-40B4-BE49-F238E27FC236}">
                <a16:creationId xmlns:a16="http://schemas.microsoft.com/office/drawing/2014/main" id="{ABFCB9DB-473F-44D5-95AA-87D0AE7E31EF}"/>
              </a:ext>
            </a:extLst>
          </p:cNvPr>
          <p:cNvPicPr>
            <a:picLocks noChangeAspect="1"/>
          </p:cNvPicPr>
          <p:nvPr/>
        </p:nvPicPr>
        <p:blipFill>
          <a:blip r:embed="rId5"/>
          <a:srcRect/>
          <a:stretch>
            <a:fillRect/>
          </a:stretch>
        </p:blipFill>
        <p:spPr>
          <a:xfrm>
            <a:off x="39910056" y="2187901"/>
            <a:ext cx="5486400" cy="1932319"/>
          </a:xfrm>
          <a:prstGeom prst="rect">
            <a:avLst/>
          </a:prstGeom>
          <a:noFill/>
          <a:ln cap="flat">
            <a:noFill/>
          </a:ln>
        </p:spPr>
      </p:pic>
      <p:cxnSp>
        <p:nvCxnSpPr>
          <p:cNvPr id="55" name="Straight Connector 6">
            <a:extLst>
              <a:ext uri="{FF2B5EF4-FFF2-40B4-BE49-F238E27FC236}">
                <a16:creationId xmlns:a16="http://schemas.microsoft.com/office/drawing/2014/main" id="{7F771C71-775D-4682-965E-F72861D4F316}"/>
              </a:ext>
            </a:extLst>
          </p:cNvPr>
          <p:cNvCxnSpPr/>
          <p:nvPr/>
        </p:nvCxnSpPr>
        <p:spPr>
          <a:xfrm>
            <a:off x="-76196" y="4953977"/>
            <a:ext cx="48646079" cy="0"/>
          </a:xfrm>
          <a:prstGeom prst="straightConnector1">
            <a:avLst/>
          </a:prstGeom>
          <a:noFill/>
          <a:ln w="254002" cap="flat">
            <a:solidFill>
              <a:srgbClr val="FFFFFF"/>
            </a:solidFill>
            <a:prstDash val="solid"/>
          </a:ln>
        </p:spPr>
      </p:cxnSp>
      <p:grpSp>
        <p:nvGrpSpPr>
          <p:cNvPr id="57" name="Group 7">
            <a:extLst>
              <a:ext uri="{FF2B5EF4-FFF2-40B4-BE49-F238E27FC236}">
                <a16:creationId xmlns:a16="http://schemas.microsoft.com/office/drawing/2014/main" id="{9AE733F2-BD95-4F2A-BE01-AA498B96CBCC}"/>
              </a:ext>
            </a:extLst>
          </p:cNvPr>
          <p:cNvGrpSpPr/>
          <p:nvPr/>
        </p:nvGrpSpPr>
        <p:grpSpPr>
          <a:xfrm>
            <a:off x="278977" y="5270989"/>
            <a:ext cx="15544801" cy="19007908"/>
            <a:chOff x="17983925" y="5557997"/>
            <a:chExt cx="11744061" cy="16355746"/>
          </a:xfrm>
        </p:grpSpPr>
        <p:sp>
          <p:nvSpPr>
            <p:cNvPr id="58" name="TextBox 22">
              <a:extLst>
                <a:ext uri="{FF2B5EF4-FFF2-40B4-BE49-F238E27FC236}">
                  <a16:creationId xmlns:a16="http://schemas.microsoft.com/office/drawing/2014/main" id="{F6C55471-CBF7-4699-8730-CE8A19957044}"/>
                </a:ext>
              </a:extLst>
            </p:cNvPr>
            <p:cNvSpPr txBox="1"/>
            <p:nvPr/>
          </p:nvSpPr>
          <p:spPr>
            <a:xfrm>
              <a:off x="17983925" y="6227273"/>
              <a:ext cx="11744061" cy="15686470"/>
            </a:xfrm>
            <a:prstGeom prst="rect">
              <a:avLst/>
            </a:prstGeom>
            <a:solidFill>
              <a:srgbClr val="FFFFFF"/>
            </a:solidFill>
            <a:ln w="9528" cap="flat">
              <a:solidFill>
                <a:srgbClr val="000000">
                  <a:alpha val="97000"/>
                </a:srgbClr>
              </a:solidFill>
              <a:prstDash val="solid"/>
            </a:ln>
          </p:spPr>
          <p:txBody>
            <a:bodyPr vert="horz" wrap="square" lIns="91421" tIns="45710" rIns="91421"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p:txBody>
        </p:sp>
        <p:sp>
          <p:nvSpPr>
            <p:cNvPr id="59" name="TextBox 31">
              <a:extLst>
                <a:ext uri="{FF2B5EF4-FFF2-40B4-BE49-F238E27FC236}">
                  <a16:creationId xmlns:a16="http://schemas.microsoft.com/office/drawing/2014/main" id="{FE8CC3B5-CFD2-4B8D-A989-386C06CF246C}"/>
                </a:ext>
              </a:extLst>
            </p:cNvPr>
            <p:cNvSpPr txBox="1"/>
            <p:nvPr/>
          </p:nvSpPr>
          <p:spPr>
            <a:xfrm>
              <a:off x="17983925" y="5557997"/>
              <a:ext cx="11744060" cy="669276"/>
            </a:xfrm>
            <a:prstGeom prst="rect">
              <a:avLst/>
            </a:prstGeom>
            <a:solidFill>
              <a:schemeClr val="accent2">
                <a:lumMod val="40000"/>
                <a:lumOff val="60000"/>
              </a:schemeClr>
            </a:solidFill>
            <a:ln w="9528"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500" b="1" dirty="0">
                  <a:latin typeface="Arial" pitchFamily="34"/>
                  <a:cs typeface="Arial" pitchFamily="34"/>
                </a:rPr>
                <a:t>INTRODUCTION</a:t>
              </a:r>
              <a:endParaRPr lang="en-US" sz="4500" b="1" i="0" u="none" strike="noStrike" kern="1200" cap="none" spc="0" baseline="0" dirty="0">
                <a:uFillTx/>
                <a:latin typeface="Arial" pitchFamily="34"/>
                <a:cs typeface="Arial" pitchFamily="34"/>
              </a:endParaRPr>
            </a:p>
          </p:txBody>
        </p:sp>
      </p:grpSp>
      <p:grpSp>
        <p:nvGrpSpPr>
          <p:cNvPr id="60" name="Group 7">
            <a:extLst>
              <a:ext uri="{FF2B5EF4-FFF2-40B4-BE49-F238E27FC236}">
                <a16:creationId xmlns:a16="http://schemas.microsoft.com/office/drawing/2014/main" id="{9AE733F2-BD95-4F2A-BE01-AA498B96CBCC}"/>
              </a:ext>
            </a:extLst>
          </p:cNvPr>
          <p:cNvGrpSpPr/>
          <p:nvPr/>
        </p:nvGrpSpPr>
        <p:grpSpPr>
          <a:xfrm>
            <a:off x="32566777" y="5270989"/>
            <a:ext cx="15544801" cy="22003868"/>
            <a:chOff x="17983924" y="5557997"/>
            <a:chExt cx="11744062" cy="22027969"/>
          </a:xfrm>
        </p:grpSpPr>
        <p:sp>
          <p:nvSpPr>
            <p:cNvPr id="61" name="TextBox 22">
              <a:extLst>
                <a:ext uri="{FF2B5EF4-FFF2-40B4-BE49-F238E27FC236}">
                  <a16:creationId xmlns:a16="http://schemas.microsoft.com/office/drawing/2014/main" id="{F6C55471-CBF7-4699-8730-CE8A19957044}"/>
                </a:ext>
              </a:extLst>
            </p:cNvPr>
            <p:cNvSpPr txBox="1"/>
            <p:nvPr/>
          </p:nvSpPr>
          <p:spPr>
            <a:xfrm>
              <a:off x="17983925" y="6290758"/>
              <a:ext cx="11744061" cy="21295208"/>
            </a:xfrm>
            <a:prstGeom prst="rect">
              <a:avLst/>
            </a:prstGeom>
            <a:solidFill>
              <a:srgbClr val="FFFFFF"/>
            </a:solidFill>
            <a:ln w="9528" cap="flat">
              <a:solidFill>
                <a:srgbClr val="000000">
                  <a:alpha val="97000"/>
                </a:srgbClr>
              </a:solidFill>
              <a:prstDash val="solid"/>
            </a:ln>
          </p:spPr>
          <p:txBody>
            <a:bodyPr vert="horz" wrap="square" lIns="91421" tIns="45710" rIns="91421"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p:txBody>
        </p:sp>
        <p:sp>
          <p:nvSpPr>
            <p:cNvPr id="62" name="TextBox 31">
              <a:extLst>
                <a:ext uri="{FF2B5EF4-FFF2-40B4-BE49-F238E27FC236}">
                  <a16:creationId xmlns:a16="http://schemas.microsoft.com/office/drawing/2014/main" id="{FE8CC3B5-CFD2-4B8D-A989-386C06CF246C}"/>
                </a:ext>
              </a:extLst>
            </p:cNvPr>
            <p:cNvSpPr txBox="1"/>
            <p:nvPr/>
          </p:nvSpPr>
          <p:spPr>
            <a:xfrm>
              <a:off x="17983924" y="5557997"/>
              <a:ext cx="11744061" cy="786918"/>
            </a:xfrm>
            <a:prstGeom prst="rect">
              <a:avLst/>
            </a:prstGeom>
            <a:solidFill>
              <a:schemeClr val="accent2">
                <a:lumMod val="40000"/>
                <a:lumOff val="60000"/>
              </a:schemeClr>
            </a:solidFill>
            <a:ln w="9528"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500" b="1" u="none" strike="noStrike" kern="1200" cap="none" spc="0" baseline="0" dirty="0">
                  <a:uFillTx/>
                  <a:latin typeface="Arial" pitchFamily="34"/>
                  <a:cs typeface="Arial" pitchFamily="34"/>
                </a:rPr>
                <a:t>FIGURES  </a:t>
              </a:r>
            </a:p>
          </p:txBody>
        </p:sp>
      </p:grpSp>
      <p:sp>
        <p:nvSpPr>
          <p:cNvPr id="40" name="TextBox 39"/>
          <p:cNvSpPr txBox="1"/>
          <p:nvPr/>
        </p:nvSpPr>
        <p:spPr>
          <a:xfrm>
            <a:off x="913973" y="6710817"/>
            <a:ext cx="14014601" cy="16712267"/>
          </a:xfrm>
          <a:prstGeom prst="rect">
            <a:avLst/>
          </a:prstGeom>
          <a:noFill/>
        </p:spPr>
        <p:txBody>
          <a:bodyPr wrap="square" rtlCol="0">
            <a:spAutoFit/>
          </a:bodyPr>
          <a:lstStyle/>
          <a:p>
            <a:r>
              <a:rPr lang="en-US" sz="3600" dirty="0"/>
              <a:t>	Speech and language skills are interactive tools used among interlocutors.  Without the use of speech and language, people may not have the ability to connect with one another.  Language is important for human interplay </a:t>
            </a:r>
            <a:r>
              <a:rPr lang="en-US" sz="3600" baseline="30000" dirty="0"/>
              <a:t>1</a:t>
            </a:r>
            <a:r>
              <a:rPr lang="en-US" sz="3600" dirty="0"/>
              <a:t>. A high quality of life using communication abilities can be diminished by the onset of a stroke or traumatic brain injury (TBI).  A stroke or TBI may be the cause of an acquired language disorder.  A type of acquired neurogenic language disorder is aphasia </a:t>
            </a:r>
            <a:r>
              <a:rPr lang="en-US" sz="3600" baseline="30000" dirty="0"/>
              <a:t>2</a:t>
            </a:r>
            <a:r>
              <a:rPr lang="en-US" sz="3600" dirty="0"/>
              <a:t>.  </a:t>
            </a:r>
          </a:p>
          <a:p>
            <a:r>
              <a:rPr lang="en-US" sz="3600" dirty="0"/>
              <a:t>	All of the participants within this current study have acquired fluent aphasia.  Fluent aphasia has some difficulties including phonological impairments, and lexical-semantic difficulties </a:t>
            </a:r>
            <a:r>
              <a:rPr lang="en-US" sz="3600" baseline="30000" dirty="0"/>
              <a:t>3</a:t>
            </a:r>
            <a:r>
              <a:rPr lang="en-US" sz="3600" dirty="0"/>
              <a:t>. Researchers have recognized frustration with coherence and cohesion in conversation and narrative story telling among people with fluent aphasia </a:t>
            </a:r>
            <a:r>
              <a:rPr lang="en-US" sz="3600" baseline="30000" dirty="0"/>
              <a:t>3</a:t>
            </a:r>
            <a:r>
              <a:rPr lang="en-US" sz="3600" dirty="0"/>
              <a:t>. Treatment strategies can be used for people with aphasia (PWA) to enhance speech and language skills.  Before treatment can be implemented, Speech-Language Pathologists (SLP)s have to determine goals for the client to work on and modify those goals as therapy progresses over a period of time.  An example of a long-term goal may be teaching techniques for improving story telling skills.  	</a:t>
            </a:r>
          </a:p>
          <a:p>
            <a:r>
              <a:rPr lang="en-US" sz="3600" dirty="0"/>
              <a:t>	Narrative story telling shapes communication abilities as well as impacts experiences by expanding upon imagination </a:t>
            </a:r>
            <a:r>
              <a:rPr lang="en-US" sz="3600" baseline="30000" dirty="0"/>
              <a:t>4</a:t>
            </a:r>
            <a:r>
              <a:rPr lang="en-US" sz="3600" dirty="0"/>
              <a:t>. Story telling greatly relates to speech and language as individuals must utilize vocabulary, sequencing skills, and memory.  These skills begin to grow at a young age as narratives help children learn logical, temporal, and causal relationships between events that occur </a:t>
            </a:r>
            <a:r>
              <a:rPr lang="en-US" sz="3600" baseline="30000" dirty="0"/>
              <a:t>5</a:t>
            </a:r>
            <a:r>
              <a:rPr lang="en-US" sz="3600" dirty="0"/>
              <a:t>. Story telling abilities will then build and become essential for relationships and communication.  Narratives drive skills such as knowledge of the world or using inference or critical thinking to fully understand the message </a:t>
            </a:r>
            <a:r>
              <a:rPr lang="en-US" sz="3600" baseline="30000" dirty="0"/>
              <a:t>5</a:t>
            </a:r>
            <a:r>
              <a:rPr lang="en-US" sz="3600" dirty="0"/>
              <a:t>. Different types of narratives shape one’s thinking about expectations and opinions </a:t>
            </a:r>
            <a:r>
              <a:rPr lang="en-US" sz="3600" baseline="30000" dirty="0"/>
              <a:t>4</a:t>
            </a:r>
            <a:r>
              <a:rPr lang="en-US" sz="3600" dirty="0"/>
              <a:t>. As noted, there are vast amounts of skills required to create and share a narrative.  When one of these skills becomes inept, the narrative may lose its meaning or context.  </a:t>
            </a:r>
          </a:p>
        </p:txBody>
      </p:sp>
      <p:sp>
        <p:nvSpPr>
          <p:cNvPr id="67" name="Rectangle 66"/>
          <p:cNvSpPr/>
          <p:nvPr/>
        </p:nvSpPr>
        <p:spPr>
          <a:xfrm>
            <a:off x="913974" y="27274858"/>
            <a:ext cx="14274800" cy="584775"/>
          </a:xfrm>
          <a:prstGeom prst="rect">
            <a:avLst/>
          </a:prstGeom>
        </p:spPr>
        <p:txBody>
          <a:bodyPr wrap="square">
            <a:spAutoFit/>
          </a:bodyPr>
          <a:lstStyle/>
          <a:p>
            <a:r>
              <a:rPr lang="en-US" sz="3200" dirty="0">
                <a:latin typeface="Calibri (Body)"/>
              </a:rPr>
              <a:t>	</a:t>
            </a:r>
          </a:p>
        </p:txBody>
      </p:sp>
      <p:sp>
        <p:nvSpPr>
          <p:cNvPr id="75" name="Rectangle 74"/>
          <p:cNvSpPr/>
          <p:nvPr/>
        </p:nvSpPr>
        <p:spPr>
          <a:xfrm>
            <a:off x="32609304" y="28799219"/>
            <a:ext cx="15544258" cy="3372462"/>
          </a:xfrm>
          <a:prstGeom prst="rect">
            <a:avLst/>
          </a:prstGeom>
        </p:spPr>
        <p:txBody>
          <a:bodyPr wrap="square">
            <a:spAutoFit/>
          </a:bodyPr>
          <a:lstStyle/>
          <a:p>
            <a:pPr lvl="0"/>
            <a:r>
              <a:rPr lang="en-US" dirty="0"/>
              <a:t>1. </a:t>
            </a:r>
            <a:r>
              <a:rPr lang="en-US" dirty="0" err="1"/>
              <a:t>Bronken</a:t>
            </a:r>
            <a:r>
              <a:rPr lang="en-US" dirty="0"/>
              <a:t>, B., </a:t>
            </a:r>
            <a:r>
              <a:rPr lang="en-US" dirty="0" err="1"/>
              <a:t>Kirkevold</a:t>
            </a:r>
            <a:r>
              <a:rPr lang="en-US" dirty="0"/>
              <a:t>, M., Martinsen, R., &amp; </a:t>
            </a:r>
            <a:r>
              <a:rPr lang="en-US" dirty="0" err="1"/>
              <a:t>Kvigne</a:t>
            </a:r>
            <a:r>
              <a:rPr lang="en-US" dirty="0"/>
              <a:t>, K. (2012). The aphasic storyteller: </a:t>
            </a:r>
            <a:r>
              <a:rPr lang="en-US" dirty="0" err="1"/>
              <a:t>Coconstructing</a:t>
            </a:r>
            <a:r>
              <a:rPr lang="en-US" dirty="0"/>
              <a:t> stories to promote psychosocial well-being after stroke. </a:t>
            </a:r>
            <a:r>
              <a:rPr lang="en-US" i="1" dirty="0"/>
              <a:t>Qualitative Health Research, 22</a:t>
            </a:r>
            <a:r>
              <a:rPr lang="en-US" dirty="0"/>
              <a:t>(10), 1303-1316. </a:t>
            </a:r>
            <a:r>
              <a:rPr lang="en-US" dirty="0" err="1"/>
              <a:t>doi</a:t>
            </a:r>
            <a:r>
              <a:rPr lang="en-US" dirty="0"/>
              <a:t>: 10.1177/1049732312450366</a:t>
            </a:r>
          </a:p>
          <a:p>
            <a:pPr lvl="0"/>
            <a:r>
              <a:rPr lang="en-US" dirty="0"/>
              <a:t>2. </a:t>
            </a:r>
            <a:r>
              <a:rPr lang="en-US" dirty="0" err="1"/>
              <a:t>Corsten</a:t>
            </a:r>
            <a:r>
              <a:rPr lang="en-US" dirty="0"/>
              <a:t>, S., Schimpf, E., </a:t>
            </a:r>
            <a:r>
              <a:rPr lang="en-US" dirty="0" err="1"/>
              <a:t>Konradi</a:t>
            </a:r>
            <a:r>
              <a:rPr lang="en-US" dirty="0"/>
              <a:t>, J., </a:t>
            </a:r>
            <a:r>
              <a:rPr lang="en-US" dirty="0" err="1"/>
              <a:t>Keilmann</a:t>
            </a:r>
            <a:r>
              <a:rPr lang="en-US" dirty="0"/>
              <a:t>, A., &amp; </a:t>
            </a:r>
            <a:r>
              <a:rPr lang="en-US" dirty="0" err="1"/>
              <a:t>Hardering</a:t>
            </a:r>
            <a:r>
              <a:rPr lang="en-US" dirty="0"/>
              <a:t>, F. (2015). The participants’ perspective: How biographic-narrative intervention influences identity negotiation and quality of life in aphasia. </a:t>
            </a:r>
            <a:r>
              <a:rPr lang="en-US" i="1" dirty="0"/>
              <a:t>International Journal of Language &amp; Communication Disorders, 50</a:t>
            </a:r>
            <a:r>
              <a:rPr lang="en-US" dirty="0"/>
              <a:t>(6), 788-800.  Retrieved from </a:t>
            </a:r>
            <a:r>
              <a:rPr lang="en-US" u="sng" dirty="0">
                <a:hlinkClick r:id="rId6"/>
              </a:rPr>
              <a:t>https://doi-org.ezproxy.bgsu.edu/10.1111/1460-6984.12173</a:t>
            </a:r>
            <a:endParaRPr lang="en-US" dirty="0"/>
          </a:p>
          <a:p>
            <a:pPr lvl="0"/>
            <a:r>
              <a:rPr lang="en-US" dirty="0"/>
              <a:t>3. Glosser, G., </a:t>
            </a:r>
            <a:r>
              <a:rPr lang="en-US" dirty="0" err="1"/>
              <a:t>Deser</a:t>
            </a:r>
            <a:r>
              <a:rPr lang="en-US" dirty="0"/>
              <a:t>, T. (1990). Patterns of discourse production among neurological patients with fluent language disorders. </a:t>
            </a:r>
            <a:r>
              <a:rPr lang="en-US" i="1" dirty="0"/>
              <a:t>Brain and Language, 40</a:t>
            </a:r>
            <a:r>
              <a:rPr lang="en-US" dirty="0"/>
              <a:t>, 67-88.</a:t>
            </a:r>
          </a:p>
          <a:p>
            <a:pPr lvl="0"/>
            <a:r>
              <a:rPr lang="en-US" dirty="0"/>
              <a:t>4. </a:t>
            </a:r>
            <a:r>
              <a:rPr lang="en-US" dirty="0" err="1"/>
              <a:t>Schiffrin</a:t>
            </a:r>
            <a:r>
              <a:rPr lang="en-US" dirty="0"/>
              <a:t>, D., Fina, A. D., &amp; </a:t>
            </a:r>
            <a:r>
              <a:rPr lang="en-US" dirty="0" err="1"/>
              <a:t>Nylund</a:t>
            </a:r>
            <a:r>
              <a:rPr lang="en-US" dirty="0"/>
              <a:t>, A. (2010).  Telling stories: Language, narrative, and social life. </a:t>
            </a:r>
            <a:r>
              <a:rPr lang="en-US" i="1" dirty="0"/>
              <a:t>Washington: Georgetown University Press. </a:t>
            </a:r>
            <a:r>
              <a:rPr lang="en-US" dirty="0"/>
              <a:t>Retrieved from </a:t>
            </a:r>
            <a:r>
              <a:rPr lang="en-US" dirty="0" err="1"/>
              <a:t>muse.jhu.edu</a:t>
            </a:r>
            <a:r>
              <a:rPr lang="en-US" dirty="0"/>
              <a:t>/book/13062</a:t>
            </a:r>
          </a:p>
          <a:p>
            <a:pPr lvl="0"/>
            <a:r>
              <a:rPr lang="en-US" dirty="0"/>
              <a:t>5. </a:t>
            </a:r>
            <a:r>
              <a:rPr lang="en-US" dirty="0" err="1"/>
              <a:t>Duinmeijer</a:t>
            </a:r>
            <a:r>
              <a:rPr lang="en-US" dirty="0"/>
              <a:t>, I., De Jong, J., &amp; Scheper, A. (2012). Narrative abilities, memory and attention in children with a specific language impairment. </a:t>
            </a:r>
            <a:r>
              <a:rPr lang="en-US" i="1" dirty="0"/>
              <a:t>International Journal Of Language &amp; Communication Disorders</a:t>
            </a:r>
            <a:r>
              <a:rPr lang="en-US" dirty="0"/>
              <a:t>, 47(5), 542-555. doi:10.1111/j.1460-6984.2012.00164.x</a:t>
            </a:r>
          </a:p>
          <a:p>
            <a:pPr lvl="0"/>
            <a:r>
              <a:rPr lang="en-US" dirty="0"/>
              <a:t>6. Propp, V. (1968). </a:t>
            </a:r>
            <a:r>
              <a:rPr lang="en-US" i="1" dirty="0"/>
              <a:t>Morphology of the Folktale. </a:t>
            </a:r>
            <a:r>
              <a:rPr lang="en-US" dirty="0"/>
              <a:t>University of Texas Press</a:t>
            </a:r>
          </a:p>
          <a:p>
            <a:pPr marL="342900" marR="0" lvl="0" indent="-342900">
              <a:lnSpc>
                <a:spcPct val="115000"/>
              </a:lnSpc>
              <a:spcBef>
                <a:spcPts val="0"/>
              </a:spcBef>
              <a:spcAft>
                <a:spcPts val="0"/>
              </a:spcAft>
              <a:buFont typeface="+mj-lt"/>
              <a:buAutoNum type="arabicPeriod"/>
            </a:pPr>
            <a:endParaRPr lang="en-US" sz="1400" dirty="0">
              <a:ea typeface="Calibri"/>
              <a:cs typeface="Times New Roman"/>
            </a:endParaRPr>
          </a:p>
        </p:txBody>
      </p:sp>
      <p:sp>
        <p:nvSpPr>
          <p:cNvPr id="12" name="Rectangle 11"/>
          <p:cNvSpPr/>
          <p:nvPr/>
        </p:nvSpPr>
        <p:spPr>
          <a:xfrm>
            <a:off x="16944353" y="7011888"/>
            <a:ext cx="14551656" cy="8679299"/>
          </a:xfrm>
          <a:prstGeom prst="rect">
            <a:avLst/>
          </a:prstGeom>
        </p:spPr>
        <p:txBody>
          <a:bodyPr wrap="square">
            <a:spAutoFit/>
          </a:bodyPr>
          <a:lstStyle/>
          <a:p>
            <a:r>
              <a:rPr lang="en-US" dirty="0"/>
              <a:t>	</a:t>
            </a:r>
            <a:r>
              <a:rPr lang="en-US" dirty="0" err="1"/>
              <a:t>AphasiaBank</a:t>
            </a:r>
            <a:r>
              <a:rPr lang="en-US" dirty="0"/>
              <a:t> is a database used by researchers that include PWA.  Within this database, researchers have access to videos of PWA completing various tasks including a narrative story telling task.  The story narrative that is completed within these videos is the story of Cinderella. Each individual is prompted the same way by the facilitator using a script. After this script has been prompted, a transcription was typed out and can be used to follow along the story. We have taken the transcription from 10 participants to collect data from.  </a:t>
            </a:r>
          </a:p>
          <a:p>
            <a:r>
              <a:rPr lang="en-US" dirty="0"/>
              <a:t>	These 10 participants were selected randomly among people with fluent aphasia in the </a:t>
            </a:r>
            <a:r>
              <a:rPr lang="en-US" dirty="0" err="1"/>
              <a:t>AphasiaBank</a:t>
            </a:r>
            <a:r>
              <a:rPr lang="en-US" dirty="0"/>
              <a:t> system.  The transcriptions are used as a reference for the chronological order of the story.  We have placed these transcriptions within separate word documents.  Once each of these transcriptions are placed in a word document, we have paraphrased the story being told by the participants.  We have broken down this paraphrased speech into steps to make data collection easier to follow.  These steps were compiled within a spreadsheet along with the age of the participant, years of education, and duration of years since the onset of aphasia.  </a:t>
            </a:r>
            <a:r>
              <a:rPr lang="en-US" b="1" i="1" dirty="0"/>
              <a:t>Figure 2 </a:t>
            </a:r>
            <a:r>
              <a:rPr lang="en-US" dirty="0"/>
              <a:t>shows the layout of these components of the study.  </a:t>
            </a:r>
          </a:p>
          <a:p>
            <a:r>
              <a:rPr lang="en-US" dirty="0"/>
              <a:t>	There are many ways in which experts have described the sequencing of a narrative.  Vladimir Propp, writer of </a:t>
            </a:r>
            <a:r>
              <a:rPr lang="en-US" i="1" dirty="0"/>
              <a:t>Morphology of Folk Tale</a:t>
            </a:r>
            <a:r>
              <a:rPr lang="en-US" dirty="0"/>
              <a:t>, created 31 functions that categorize the sequencing of a plot.  Within this book, Propp describes the summary of each function, the definition, and common signs to look for within a story </a:t>
            </a:r>
            <a:r>
              <a:rPr lang="en-US" baseline="30000" dirty="0"/>
              <a:t>6</a:t>
            </a:r>
            <a:r>
              <a:rPr lang="en-US" dirty="0"/>
              <a:t>. The functions of the Cinderella story were determined based upon the descriptions given by Propp in his book, </a:t>
            </a:r>
            <a:r>
              <a:rPr lang="en-US" i="1" dirty="0"/>
              <a:t>Morphology of Folk Tale.  </a:t>
            </a:r>
            <a:r>
              <a:rPr lang="en-US" dirty="0"/>
              <a:t>There are 11 functions out of 31 identified within the stories told by the participants.  The functions and components have ambiguity as not each participant tells the exact same story.  Since the purpose of this study was to use the functions and components as a technique for other stories, we fit the functions and components to the steps as best fit by Propp.  </a:t>
            </a:r>
          </a:p>
          <a:p>
            <a:r>
              <a:rPr lang="en-US" sz="3200" dirty="0"/>
              <a:t>   </a:t>
            </a:r>
          </a:p>
          <a:p>
            <a:endParaRPr lang="en-US" sz="3200" dirty="0"/>
          </a:p>
          <a:p>
            <a:r>
              <a:rPr lang="en-US" sz="3200" dirty="0"/>
              <a:t> </a:t>
            </a:r>
          </a:p>
          <a:p>
            <a:endParaRPr lang="en-US" sz="3200" dirty="0"/>
          </a:p>
          <a:p>
            <a:endParaRPr lang="en-US" sz="3200" dirty="0"/>
          </a:p>
          <a:p>
            <a:endParaRPr lang="en-US" sz="3200" dirty="0"/>
          </a:p>
          <a:p>
            <a:endParaRPr lang="en-US" sz="3200" dirty="0"/>
          </a:p>
          <a:p>
            <a:endParaRPr lang="en-US" sz="3200" dirty="0"/>
          </a:p>
          <a:p>
            <a:endParaRPr lang="en-US" sz="3200" dirty="0"/>
          </a:p>
        </p:txBody>
      </p:sp>
      <p:sp>
        <p:nvSpPr>
          <p:cNvPr id="17" name="AutoShape 2" descr="data:image/jpg;base64,%20/9j/4AAQSkZJRgABAQEAYABgAAD/2wBDAAUDBAQEAwUEBAQFBQUGBwwIBwcHBw8LCwkMEQ8SEhEPERETFhwXExQaFRERGCEYGh0dHx8fExciJCIeJBweHx7/2wBDAQUFBQcGBw4ICA4eFBEUHh4eHh4eHh4eHh4eHh4eHh4eHh4eHh4eHh4eHh4eHh4eHh4eHh4eHh4eHh4eHh4eHh7/wAARCABfAK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nGPlwPgkEKcY7V5FpGuSQXdxZ6lJMzpKy79hbJyQRXrk7hYpAoDuAc8/KPqe/0H6V4T4ihktPEF9bu2cSl1OMfK3zD+deTFJ3uas7mK+ZkAWzupCenyD/ABrJt/DcOp6pcs95JaTeYN0BQAgkZ455z14rlIbuW2IljldCp4INTtqOqNMo+23DM2eTMQBiqjFiOxv/AAeEjFnaahPNdy/KqMQFAPUk9uK7bRvDGn6Sq+VLLIVhRJHYkbmUY3e2a8ptNY1uAG4s7288uMhWdjuXJ7ZNbWlSXmqzXrXWt6g9nLGoliWcjDEZKL6f0HFd2Gq0qUWqkbmVWE21Z2PUZr+S/R9JstG0W2vLgeTBO3mkqcfewXIz/WvPLw6h4M1u2srizl1C5XdkW/AI7nJ4HUcVW8LzXem+IJLufUrq98mOSRmlckW0eQQeuSeFBORW74j1oXE4eSZDJDF9ocOcb0PHByeePxqK3JOastDeEX7Jyb1KWo6n4j1y8W5tbm90CCNAqwgqzOe7Nxj0xTom8XR9PF15+MEZ/pV+3kjmhWSM7lYVcsbWS8u0tol+ZuSf7oHJP5VUKcZWUUc7m1qyrpl/qrQzQapqt1qUoYOm23UbBtbI49c/pXP+JL7UkuBBYSpGr8M7S8oOmcY/rW5q+j2X9rxQ3l8Yj920xNtE78nlQeOgGTUsng3zrC7vJrw2eruD5KSICmByAO+c8ZwfUVVLDTnOUElp6F1JKEIzb3ONt216EpGdcjLM7Aecgbpn36GtSDUvF8MQig1jTdg6D7ID/WuV00XLsY57eQMpLIxHRu4/GuhsFkwNyMPqKjlT6C5n3LMmreNMH/iYaW3/AG5//XqrLq3jLB/0nSz/ANuuP61qKvGcVf0GGxk1WNL5Y2iw2Y3JAfjpkfWlKMUr2KhzTkopm/oV9a6lpsckIhS4CgSxqRlW7++KWxsLWQx32oQzSPazFYnlUM0Q5yy+x/DoK8lOpS6H8S5bOxeOS2t7sorkYJjI+6cdetd6njbT5rYrcQzxBl+YDBGCKytJRaXUUlyS1MHxfqd7b30beHZ5Es7m4Z5Q0pEeMH5SOwbDHAry/UtRvTfSLNcSNscgojkKAOmK9J1rWPCep6fJZwXrw+YAy4QgKV6EDp/jXOnS7XVra4kvtVknjs4wtuYsAAnP3sjvgV0QnG1mhJXTk2dfoeoXkHw5OYLueSCwZxKUZssRkDPtkfTFeK7m/vH86+hPEV5J4a+H9tYois0Fh8xOc7mXnofU189Y96unsJH1NfTWtvEiXFxHbJK4jQsQMk9gO5rndV8K+GfEFtcySTXWn6qiALO0iiPGPlyp964xYdQ1jUF1bXZjLOMGGJT8kI6jAqla63bR3s8MtyuVdlPnDdjnGRntXC6coLQ6qHJOVpHLzRX1hfNDdXEbeUxDeWdwP0NXvD99p83iWyW7z9nIdASeN7KQufbPH41P4wUX2pyT2c/nu0SMx2bQ5xglfbjpXIHcrYOQwP5Guz2N4qTVroxvyTaXRnonivWW+3waItssCgBnRPlVSAcADp9aseGZzDb3Y/ufMBWRaaDqOt6lpcsV3A091Z/aI2c5LbSVKkdc5H5c1Pa6b4khvriwurUWzNG25lBIyvIGenNc8qG0UVOUpe+1oVNQvPM1KRVkZNyBGw2Mg9QcdjT7iOyjt7iKAiOZxvQbs7SvIz7nn9K9G+CPwx0v4h/atY1zWIfD9hp2zzZpUG6cvnAXJA7E5OfpXo7fBn4e3pawh+IEUcsswWN52g2CM9D8uQx+pX6CtLNW8jNRPHfAeqfa18tY2aMgFmVeEPua6e68R2Ph9ZpJpAJimFAQseew9D0rQ+HXwz8T2Gl38WkeFdR1qC9lIs70bFjUI5UsrFxwSOmDnFUPFOh3uheKRH4j0ZUvIY4/Ms7jDRsu4SLu2nnkDvUt8qe6RrCk+ZbM0dH8PR3tgL/WnhWa4GWDRKxUHouT0x6VQu9di8K6lDa3EnnW0jbLWcrnacfcPfHpXpvhT4ifDC08M26634FS81qUubwwRFYo/nO1YyWOPlCnjHOaw/jd4i+G/jbwZPHF4IvPDt75kcllqFskajcG+64BAwQTyAccV31sXQnTjCPuvp3MqWErqpKVuZdeqPNF046qJrq3RRExMrEOqBBu6EnGOSB+OKuT6XfWeBcWksQPQsuAfoe9dT8N9Ns3t4PDurWFxtu9ggk8vIkWMFjx3JIzxnJUVufFPVtMsfBUdj4bjgNuE+13MlxIYS4QHZGqsM5OWOMdhXLFxcFJPQqVGcZODVmuh454y1JdM0eXE/lXL4EYVhu69ayvhteahrviuC0/tO5jcwybNqks/HK8dOOfwrktS1P+3NUk1DUCI0VQdijlgOir/ia62yv/AAvq+v6x4jv9EurPQ7ZYoraK1mEbw/LsXp99/lye3JJpziuXUKV1JWO007wZ4atzNc6/Y3j6kZmkCpIwaNSflGB948ZJ5FcT40t/7K1F49Puo7m0cbo/Nj+dB02tg4P1q9f6hb3mmpHoccsjMAfOdv3ijryc8Hpn0rmdOjvLjUJbe6nMqAH53IwcY6Mf8mnBSlBvl0RVeHK1re5VdvscsdzAkMUsJV13IrIGAzyGyCPY0+fxQkmpyXsdjaae0xDTx2UeI2YdWCtkLnrgYHoBUOsRtdK0ahV/eNIpHJYen4f41jtZsgzJIo5+6OW/LtRZNWZEJOLvE73XfiVLqlzGltpgCuDHIrtu3KRgge9ZH2jwb/0Cr78h/wDFVy6+VE4ZWkBGeSBTNsH/AD0f8qaSFY9Y126Fnpkt1DyzRZjAGfm6H8sE1jQDTbn4RPcfZInvf7cSOWUpmRIxAxRQwHAJLfXaPStny5DaLGkxilRt0UijlD+PUe3ua4Z7vVNHl1DTZIYVhu1BZAp2NtbcrJ6EcjPoSK1o1VCLM7XZu+DbGTS9d0/UWtIprcTK0iyuCNuevHOR1/Ct/wCKFxo7ePDfaBFaRz/Zw0jNbq0bFs9UIwTjv1rzOHUS48tYVErnaDkkc/Wu3+JFtY2Nxp0ls225ktlE+FwmEAVcD1461nB+0rr2i6PQ6dVQfL0aLmh/EXUNBntLm58KaPLJBK2ycWarHISMEAqBtOMZwc16HeftOeIdY0P/AIR1PCGkWsspWFbiPdLIFPGEDDAPv2ryz4YeI4bfxMlheXUUOm3Y8u5M8Pmwj+6zL7eo5AzW1o+iWEPje/vdMmiurJ7gpY7CzDcxwSCwyRk8d8GqnH2V1H4SP4iTb1PVNA+D/jbUtPs57XRRFbXMSSI81xGqlWHBIDEjr6U+6+DuuwaodEeOxTVlt2vGBuP3X2cDk7tuAQQe9fWlqkNhYWttNcxFoII42ZemVUA4AHHOa+Zv2gfGt5/wnuraPbyPHaqIUR1Yg7NmWHQHBLH8DWEo00m2VGUtkY/hf4peOfD3h6z8O6HNaxW1qWWE/YxI7bmLYyc55JxgV3eueJvB/izVYLnX/Co067eFRPea0FSJ9uCEV2+UL17ZINed3MXi7wvcWWqeAwmqAWitcXtpbLeRs8g5QEK4UL93B2sTnPBFeifDL4owano93N8S9Gg0yPRovMOqTwMiB8/6pUbo7dkUHOPu1nGfNLllf9C5waXMjxzxja6LD4nv49AksmshLkJZ3CTxRsRllV0AUjOcADgYFcR8RNburHSbW1aUNFvBVNoydvQeuK6jxffaZ4m1i41DTdPk0PT3lJtLe3IiYRgYDSY6u33j7ms5ltoI4CbFNU+zk4iuX+/ng/MQeecjjsKFyxmpdnoXCpVjBxTaurPz9T139m2Twp4kv9Gt7/RbvUZlt2ntR5hQRFeTuA+/7ZOAK9r8WfDHwv4m1W7u77wy8r3EeGln3R+Xxj92UO4H8QK+XvDPjafw7ax6ppNkLDUraGSMRyOxwjMPuEDbjGRjjHX2r6B+B3xQk8YeGp/7euIbG/tdjAtKSJo3yQ3PQjBB+g9a6I14uWis9zKUKjjzyd+n3HxN8e/D8fhP4v634asvM+xWEix2aSDlIWRXUf8Aj1ZemWl1eaPaaZYQvPNcStNJHGu4kjgAgegBP419Y/tS+GPCXiyyt/EGn3mkzeIbJhFKFlXdcQc8MF5ZlbaBnsSK8C8M3GmaRYPFHDHcapcQs8jliVtov+eeB6nGc4Oa7MPTpyTqSesdbf10MJOUdluYFz4e1qzZrZbiK4tI1DSGzbPPJ2n1IyRx+dQbg+sWljHBLBIQFAlXGQRxn8RWgdTPlSJE3llmLIFOOnA4xnr/AFqokzapPFLkLcYKeb0IQj5vqeuOeN1b/wBpydKVOUVZmTpK6lc5e/kNnqwhztAxn6nkGqr3nzyfulJZychsCuv8SaXYx2lzerF+8ABHscAAD9K42+sXtzyDnHNeYrG11YY5ab+BR/wOmfZ5P7o/Ooaf5r/3v0p2fQenY9kSMuwVQMmo/F3gnxLPBawx6PLJdSEmFY3DY45B9Dj1rofhrZf2hrb3Uy5gsgrAHozn7v5YJ/AV6p9uaOQtGfnIwPauSpVtJRQ4R6nzm3wf8ZWbJqGoWC29sCHdlbeVHU8Cu98KaL4R+KPh2XStSjbTdesWZoLpHJyp+6jjoVyMHHIPI64r1fTvEV1C/lzYmQfwNzWU3gPRbzWBr/hm6i0XWHctLC4JtpcnkYHKn3HGe1Pmlzcx0KzjynhGteEbrwlqZ0rVdOa0nJwvcSj1Vv4l/wAmtfSNPvhbRx6dZXk6xcK0MTPg/UDrXvXxL8N3viPw1Baz6fY2cenyLIuoSXAdiuMMVXk5PpwPyrV/Z4g8SP4fu/D/AIf1S0k0m2vpG+3mLY24hdy4GSxHHOQK3qYh4i0bbGcKKpXdzxeG1+I1wqtHZ+LJc9MJcc1tfC7wW3i/xRqlr4nn1K0XToTJdAqfOLDjaS/QjHoT0r7KsrW/stKdb28F7OpDGYQCM4yM8DvjNfN37QPw/wDG+ga3qHj7RfGV1a6bdzkaiIH8lrOFn4KqDiTAPJHzE5zkVjVhy2V9xxmrnO6B8M/CU2ki/wBLm1ewv7oDDR3fkSg9clVU4OMce9Jc/B7+0rq1vLjXvEOpwWcjC5OoTvcGAHoU3jg9ucevtXZ6trNl4P8AA2n62vxI0e/1aOFVSZ7NJppy4GFV8c4J59s9DXBrq3xwuruPSfDUuYZnkuLrcwlwGbOCwBKg84/u9q51hcTGWs7rsjX29Npvlt6nsngD4O/C+bzFlTUdUv7ZUa4t7y527N3KkrHjggHrWF4s/Z+8O/abm/03xFd6ZbNL+6t5LcTKmTwoOQSOvXmuE8aXtlo3geSTSdW1Cx8TNdxSTtNOYLtl+YFdv8agkjd3x7V5ze+O/GE0Mdrq/ifVp7MuGMdwxYcdD0zXRKpGMHePvIVOm5zVpaM9Wv8A9nvWLiG0az8U2EtrNcLHI4heOVFydzBeQSACcZFch41+H+ueBzGt1JHdWBby4rxOFJ7BgeVb68ehNaPwL+Nv/CLCLw14hSW60meY/ZbhRl7YsSSWB+8CTkng+xr3qTxR4cvfBV54pukSbSLaOV5BMqksEJAG055Y4wDz8wp8sZK60ZLbjJp6o+FLO118+Ibi6s7by0jkfM0rBUClic55z26Usw1L/iZ3E9ukck+XLIQDtz3HBHbrWrb3Hnpf+KdUiFnBPNJMlpDxGqliQMDoOgArhdf8QXOrFmkxBb5JSFBjPux7n611qbSe13o35HO5bLohjXhDxJvJ7g5/Guj8Haa9zFqOpNK0UNlHu3FMqzMwAXPY8k1wDtuPyj6YrtfCcGoQ6a+lySCO3nmWa4GeRtHyqfc9cdqzktCTb1CzW/sxE7MoJVuPY5xVC7tWH3oQT6jmuh/dcdPpUbrGfSkSclLaqT/q8fhUP2Rf7g/KupeKMnpxTPJX3/SqiFzY8F+Kl8O6stvqPy6ZeEIZ/wDnhJ/CW/2TkivWrXbNNNiT5gilMchgSeRj8K8IuVWaIxuoZGyGBGQRWh8OvGU2ga9F4f1J3ksX+W0kkOTGD/Bn+7np6Vy1KXM+ZbmsJdD1zUNLkkG9hLFIc7ZAdpHH61gSXnibTftM+VnhgGVG4ckckZ+lb2vazpmnQw3M89pAHHyNLMq5+nzA1w+v+LNLmh+xxapb3dxcP5aRW75Az3JxgD1656UknubwlZrqR6x8QtT1izFjdSTQ2bn98LdgHdfQMen5Vt+C/iIvhPRJNI8OeJvE2k20szTsv2S2mw7AAndlT/CK87e1sEn8qXUzC4+8Gtnbn2K5B/Smmzy5EV7bSL2JLKT+BFdUZ0+h7rhl81/w59j/AAjv/F/ir4ef2xpXiTR9VaO5dZL3V7aSOeHbgsrKjMhODkN6HkGtHxVYfD/UdOsNe1zWrbUrxh50Np4gujIsqn+EQL9w+jKh9welfM/w38SDwn4b8R6fcXSiTU4Eitnt5t5UFv3q7R0LKAu49Bur1L9jvWtPt/F2oaJehTfX9qDZzl848sszRgdshiwx6GsakYymkmeNiaVOnN+zd0b3xT8I6H8Q/Cdhpvgv4cXtrf28omtbs2KWNrAT99WZ9pZT/sqeQDXLy/D747fDXw1eeIdB8T6crKqyX9hYx+d8qg5kzIo3bR2HY+1fT/iDVdO0mxafV76K1j/vO3JI9AOT+FeZeJf2gvhroawxnVDqly4OYrYbiB0wwxnJ9MURpqOxhGclHlWxz3wB1TXtC8L67rXxS0vUZjPcrew6heWqszhxgqueQuQuAOPm4rkPj42l/FDUdOv9KjOlz2kTQFp1BEqZyuQvTB3evWtnxl440jxj4Q0y806C7s9ES6aA2cvyPujUEbhn7uGXHTpXHpqVv87W8CZIyADworOvJ/CtUb0FBu70Z4x428NTaJApvrmBXE5jiaJizEhd2/GOF6DJxzUeueLNem8M3d1Hpoi0iXy7VjaybYXliRWzIo++w+9uIJ5HPQV32vaW3iSYWqmNpclgHOAMep/OvMvHMbaZ4cmtvNlKNKERDMXQEkbiuSRyFHI64FKn00FN6tX2OT1PxJNqGmR6fKuyJSM7cjcB0H9aw5pC56AVNdrD5zeW20AABXHt6iqtdqOOxd0233b7mTKwxclh1J9B7/yrpNBv/Nt+QEIJGB0rm4flWON2IBKuRngL7j1rc0iMLbplSM5OPbPFSyWdPBPuA6g/zqXzB261n2/OABVleMHn8qkklL55HA96btf/AC1MPXg4FJtHvVwA1DCmMcetcj4ntZxqSXAt5S6zx+S6LldnfJHQ7vX2rrm3fwsOBUMzMPl3YzWY0U/iBa3V01jeWGm391NLbgSblLLHjgADHHfvXCWUGsapdG2sopZZl5ZIlwV5713t34t1qDSLqaxmLxWzpCzMcYZugA6nofavO7TUr3T7mSezuJIZpPvsAOec0qanZ3SNGzoH8I+NPL3TRToPR7jH9a5y5F5BdNbTzSLKrbWBkJwa0R4l1echLnUbooRg7X5NU4rcXl0kdvHI0kj4XLD5j75qouafvAaFhC8weKGR2dYzIvzfe2jn/H8KW31PWvCHiq21TRdSuLS9tHW4tLhGyVyOCM8HrjB4NXb3ydCjltI8XGquhSSTpHbgjkL/AHjjvVIJ/aGhC2uCBcWZzDJ1zGTyp+natILW3Ui53Xh/UvGvxh124bxZ4y1WeK3jG47wqnOcAKMKPXpz04zXP+NfDniDwlrP2G01KW7hbLQtETu2Z43DsfpmqHh++utJ1W3bSnKTgqoXtJk8g/Wu513SfFWpeIbKXXZrS3iNuJFlg5JRjwuPX6/rSnCVOreo/dNoyjOnaK94x/h3rviiOd7S8gvryzlcBl8s5ibpvPHAOQCT7eletGBvscbWyviTjH06/wA6oR+GYbeyLW897DGwW3uVgmwjqQSTJn5iT6DjiotYgufCllZ7fEEuoWc0W+OF4+YUb5trOQCSBk8Zz0rCtS53zQJjJ21NPTtXi0pjPJPLbXUTbIZ4yP3ZbIB9xkj8K8y+Mwla10a62RKZyzt5X3S27apx7gN/PvXVrZXBuNVu768321tGkwQLncw2ttA7cEZPfI98ch8VnurqxS+j4iN4k55AEW9DtUD04P5e9VTg4xsw5veOF0ZdNjvmfWrWWa0IIyjlShzkHj8a6WTQ/Al5bNLYalfRPt+VGdWGfToDXLWcsvkvFENx5Mm85BUc9Ko2tvJcT7Y2Ct19OKdnJ72CaSN6PQZTcQxxtEYEIZ3b7znPPH6YrqYrCPaNoFcpBb6taxmSK8yFGdrc/wA63/DuoSX9is0g2uDtb0YirMma0dqu0cH8KcbdSmO4PekR2x1xipfMOcdKQiF4ML0qPyD6H86sNkKWA4zTfN/2auArn//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rot="10800000" flipV="1">
            <a:off x="26851771" y="11257609"/>
            <a:ext cx="7590158" cy="400110"/>
          </a:xfrm>
          <a:prstGeom prst="rect">
            <a:avLst/>
          </a:prstGeom>
          <a:noFill/>
        </p:spPr>
        <p:txBody>
          <a:bodyPr wrap="square" rtlCol="0">
            <a:spAutoFit/>
          </a:bodyPr>
          <a:lstStyle/>
          <a:p>
            <a:pPr algn="ctr"/>
            <a:r>
              <a:rPr lang="en-US" sz="2000" i="1" dirty="0"/>
              <a:t>Figure 3</a:t>
            </a:r>
            <a:endParaRPr lang="en-US" sz="2000" dirty="0"/>
          </a:p>
        </p:txBody>
      </p:sp>
      <p:sp>
        <p:nvSpPr>
          <p:cNvPr id="45" name="TextBox 44">
            <a:extLst>
              <a:ext uri="{FF2B5EF4-FFF2-40B4-BE49-F238E27FC236}">
                <a16:creationId xmlns:a16="http://schemas.microsoft.com/office/drawing/2014/main" id="{1DA27167-E994-DE45-B148-3EE5EDBF256F}"/>
              </a:ext>
            </a:extLst>
          </p:cNvPr>
          <p:cNvSpPr txBox="1"/>
          <p:nvPr/>
        </p:nvSpPr>
        <p:spPr>
          <a:xfrm rot="10800000" flipV="1">
            <a:off x="32266691" y="26549153"/>
            <a:ext cx="8691050" cy="400110"/>
          </a:xfrm>
          <a:prstGeom prst="rect">
            <a:avLst/>
          </a:prstGeom>
          <a:noFill/>
        </p:spPr>
        <p:txBody>
          <a:bodyPr wrap="square" rtlCol="0">
            <a:spAutoFit/>
          </a:bodyPr>
          <a:lstStyle/>
          <a:p>
            <a:pPr algn="ctr"/>
            <a:r>
              <a:rPr lang="en-US" sz="2000" i="1" dirty="0"/>
              <a:t>Figure 2</a:t>
            </a:r>
            <a:endParaRPr lang="en-US" sz="2000" dirty="0"/>
          </a:p>
        </p:txBody>
      </p:sp>
      <p:graphicFrame>
        <p:nvGraphicFramePr>
          <p:cNvPr id="46" name="Chart 45">
            <a:extLst>
              <a:ext uri="{FF2B5EF4-FFF2-40B4-BE49-F238E27FC236}">
                <a16:creationId xmlns:a16="http://schemas.microsoft.com/office/drawing/2014/main" id="{65A2AE1D-68AC-2644-9580-E29862868FBE}"/>
              </a:ext>
            </a:extLst>
          </p:cNvPr>
          <p:cNvGraphicFramePr/>
          <p:nvPr>
            <p:extLst>
              <p:ext uri="{D42A27DB-BD31-4B8C-83A1-F6EECF244321}">
                <p14:modId xmlns:p14="http://schemas.microsoft.com/office/powerpoint/2010/main" val="1774962735"/>
              </p:ext>
            </p:extLst>
          </p:nvPr>
        </p:nvGraphicFramePr>
        <p:xfrm>
          <a:off x="25545914" y="11351537"/>
          <a:ext cx="6449585" cy="4632499"/>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
            <a:extLst>
              <a:ext uri="{FF2B5EF4-FFF2-40B4-BE49-F238E27FC236}">
                <a16:creationId xmlns:a16="http://schemas.microsoft.com/office/drawing/2014/main" id="{86D815E2-07C7-6C48-BC8A-7996F18CE279}"/>
              </a:ext>
            </a:extLst>
          </p:cNvPr>
          <p:cNvSpPr txBox="1"/>
          <p:nvPr/>
        </p:nvSpPr>
        <p:spPr>
          <a:xfrm>
            <a:off x="29239997" y="15347974"/>
            <a:ext cx="2254647" cy="308834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gn="ctr">
              <a:spcBef>
                <a:spcPts val="0"/>
              </a:spcBef>
              <a:spcAft>
                <a:spcPts val="0"/>
              </a:spcAft>
            </a:pPr>
            <a:r>
              <a:rPr lang="en-US" sz="1400" b="1" dirty="0">
                <a:solidFill>
                  <a:srgbClr val="000000"/>
                </a:solidFill>
                <a:effectLst/>
                <a:ea typeface="Calibri" panose="020F0502020204030204" pitchFamily="34" charset="0"/>
                <a:cs typeface="Times New Roman" panose="02020603050405020304" pitchFamily="18" charset="0"/>
              </a:rPr>
              <a:t>Key </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1 = </a:t>
            </a:r>
            <a:r>
              <a:rPr lang="en-US" sz="1400" dirty="0" err="1">
                <a:solidFill>
                  <a:srgbClr val="000000"/>
                </a:solidFill>
                <a:effectLst/>
                <a:ea typeface="Calibri" panose="020F0502020204030204" pitchFamily="34" charset="0"/>
                <a:cs typeface="Times New Roman" panose="02020603050405020304" pitchFamily="18" charset="0"/>
              </a:rPr>
              <a:t>Absentation</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2 = Interdiction</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3 = Trickery </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4 = Departure </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5 = First Donor Function</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6 = Receipt of Agent</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7 = Hero Returns</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8 = Hero is Pursued</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9= Unfounded Claims</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10 = Hero is Recognized</a:t>
            </a:r>
            <a:endParaRPr lang="en-US" sz="1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11 = The Wedding</a:t>
            </a:r>
            <a:endParaRPr lang="en-US" sz="1400" dirty="0">
              <a:effectLst/>
              <a:ea typeface="Calibri" panose="020F0502020204030204" pitchFamily="34" charset="0"/>
              <a:cs typeface="Times New Roman" panose="02020603050405020304" pitchFamily="18" charset="0"/>
            </a:endParaRPr>
          </a:p>
        </p:txBody>
      </p:sp>
      <p:graphicFrame>
        <p:nvGraphicFramePr>
          <p:cNvPr id="48" name="Chart 47">
            <a:extLst>
              <a:ext uri="{FF2B5EF4-FFF2-40B4-BE49-F238E27FC236}">
                <a16:creationId xmlns:a16="http://schemas.microsoft.com/office/drawing/2014/main" id="{A7B8EBFE-4B46-664A-9CA7-BD5939204D9B}"/>
              </a:ext>
            </a:extLst>
          </p:cNvPr>
          <p:cNvGraphicFramePr/>
          <p:nvPr>
            <p:extLst>
              <p:ext uri="{D42A27DB-BD31-4B8C-83A1-F6EECF244321}">
                <p14:modId xmlns:p14="http://schemas.microsoft.com/office/powerpoint/2010/main" val="3335388583"/>
              </p:ext>
            </p:extLst>
          </p:nvPr>
        </p:nvGraphicFramePr>
        <p:xfrm>
          <a:off x="17751213" y="19321165"/>
          <a:ext cx="7590158" cy="3899639"/>
        </p:xfrm>
        <a:graphic>
          <a:graphicData uri="http://schemas.openxmlformats.org/drawingml/2006/chart">
            <c:chart xmlns:c="http://schemas.openxmlformats.org/drawingml/2006/chart" xmlns:r="http://schemas.openxmlformats.org/officeDocument/2006/relationships" r:id="rId8"/>
          </a:graphicData>
        </a:graphic>
      </p:graphicFrame>
      <p:sp>
        <p:nvSpPr>
          <p:cNvPr id="49" name="TextBox 7">
            <a:extLst>
              <a:ext uri="{FF2B5EF4-FFF2-40B4-BE49-F238E27FC236}">
                <a16:creationId xmlns:a16="http://schemas.microsoft.com/office/drawing/2014/main" id="{C493C248-9DC9-A344-AF52-9E0CB533479D}"/>
              </a:ext>
            </a:extLst>
          </p:cNvPr>
          <p:cNvSpPr txBox="1"/>
          <p:nvPr/>
        </p:nvSpPr>
        <p:spPr>
          <a:xfrm>
            <a:off x="26010472" y="20323685"/>
            <a:ext cx="2563134" cy="237995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marL="0" marR="0" algn="ctr">
              <a:spcBef>
                <a:spcPts val="0"/>
              </a:spcBef>
              <a:spcAft>
                <a:spcPts val="0"/>
              </a:spcAft>
            </a:pPr>
            <a:r>
              <a:rPr lang="en-US" b="1" dirty="0">
                <a:solidFill>
                  <a:srgbClr val="000000"/>
                </a:solidFill>
                <a:effectLst/>
                <a:ea typeface="Calibri" panose="020F0502020204030204" pitchFamily="34" charset="0"/>
                <a:cs typeface="Times New Roman" panose="02020603050405020304" pitchFamily="18" charset="0"/>
              </a:rPr>
              <a:t>Key </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1 = Setting/Character</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2 = Initiating Event</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3 = Internal Response</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4 = Internal Plan </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5 = Attempt/Action</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6 = Direct </a:t>
            </a:r>
            <a:r>
              <a:rPr lang="en-US" dirty="0" err="1">
                <a:solidFill>
                  <a:srgbClr val="000000"/>
                </a:solidFill>
                <a:effectLst/>
                <a:ea typeface="Calibri" panose="020F0502020204030204" pitchFamily="34" charset="0"/>
                <a:cs typeface="Times New Roman" panose="02020603050405020304" pitchFamily="18" charset="0"/>
              </a:rPr>
              <a:t>Consquences</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ea typeface="Calibri" panose="020F0502020204030204" pitchFamily="34" charset="0"/>
                <a:cs typeface="Times New Roman" panose="02020603050405020304" pitchFamily="18" charset="0"/>
              </a:rPr>
              <a:t>7 = Reactions</a:t>
            </a:r>
            <a:endParaRPr lang="en-US" dirty="0">
              <a:effectLst/>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FEA016FC-EA9F-3E4E-B438-BD3698BBB398}"/>
              </a:ext>
            </a:extLst>
          </p:cNvPr>
          <p:cNvSpPr txBox="1"/>
          <p:nvPr/>
        </p:nvSpPr>
        <p:spPr>
          <a:xfrm rot="10800000" flipV="1">
            <a:off x="20330197" y="19277349"/>
            <a:ext cx="7590158" cy="400110"/>
          </a:xfrm>
          <a:prstGeom prst="rect">
            <a:avLst/>
          </a:prstGeom>
          <a:noFill/>
        </p:spPr>
        <p:txBody>
          <a:bodyPr wrap="square" rtlCol="0">
            <a:spAutoFit/>
          </a:bodyPr>
          <a:lstStyle/>
          <a:p>
            <a:pPr algn="ctr"/>
            <a:r>
              <a:rPr lang="en-US" sz="2000" i="1" dirty="0"/>
              <a:t>Figure 4</a:t>
            </a:r>
            <a:endParaRPr lang="en-US" sz="2000" dirty="0"/>
          </a:p>
        </p:txBody>
      </p:sp>
      <p:grpSp>
        <p:nvGrpSpPr>
          <p:cNvPr id="52" name="Group 7">
            <a:extLst>
              <a:ext uri="{FF2B5EF4-FFF2-40B4-BE49-F238E27FC236}">
                <a16:creationId xmlns:a16="http://schemas.microsoft.com/office/drawing/2014/main" id="{BD6BE685-4156-4940-82AA-131FB7C737FA}"/>
              </a:ext>
            </a:extLst>
          </p:cNvPr>
          <p:cNvGrpSpPr/>
          <p:nvPr/>
        </p:nvGrpSpPr>
        <p:grpSpPr>
          <a:xfrm>
            <a:off x="212725" y="24456951"/>
            <a:ext cx="31751199" cy="8309049"/>
            <a:chOff x="17983925" y="5661653"/>
            <a:chExt cx="11768616" cy="16252090"/>
          </a:xfrm>
        </p:grpSpPr>
        <p:sp>
          <p:nvSpPr>
            <p:cNvPr id="53" name="TextBox 22">
              <a:extLst>
                <a:ext uri="{FF2B5EF4-FFF2-40B4-BE49-F238E27FC236}">
                  <a16:creationId xmlns:a16="http://schemas.microsoft.com/office/drawing/2014/main" id="{35AAF92E-DB20-DB48-8A6D-B03FAD537332}"/>
                </a:ext>
              </a:extLst>
            </p:cNvPr>
            <p:cNvSpPr txBox="1"/>
            <p:nvPr/>
          </p:nvSpPr>
          <p:spPr>
            <a:xfrm>
              <a:off x="17983925" y="6227273"/>
              <a:ext cx="11744061" cy="15686470"/>
            </a:xfrm>
            <a:prstGeom prst="rect">
              <a:avLst/>
            </a:prstGeom>
            <a:solidFill>
              <a:srgbClr val="FFFFFF"/>
            </a:solidFill>
            <a:ln w="9528" cap="flat">
              <a:solidFill>
                <a:srgbClr val="000000">
                  <a:alpha val="97000"/>
                </a:srgbClr>
              </a:solidFill>
              <a:prstDash val="solid"/>
            </a:ln>
          </p:spPr>
          <p:txBody>
            <a:bodyPr vert="horz" wrap="square" lIns="91421" tIns="45710" rIns="91421"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a:p>
              <a:pPr marL="8001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0" i="0" u="none" strike="noStrike" kern="1200" cap="none" spc="0" baseline="0" dirty="0">
                <a:solidFill>
                  <a:srgbClr val="000000"/>
                </a:solidFill>
                <a:uFillTx/>
                <a:latin typeface="Arial" pitchFamily="34"/>
                <a:cs typeface="Arial" pitchFamily="34"/>
              </a:endParaRPr>
            </a:p>
          </p:txBody>
        </p:sp>
        <p:sp>
          <p:nvSpPr>
            <p:cNvPr id="54" name="TextBox 31">
              <a:extLst>
                <a:ext uri="{FF2B5EF4-FFF2-40B4-BE49-F238E27FC236}">
                  <a16:creationId xmlns:a16="http://schemas.microsoft.com/office/drawing/2014/main" id="{9361F169-D942-784F-80F4-60D194360198}"/>
                </a:ext>
              </a:extLst>
            </p:cNvPr>
            <p:cNvSpPr txBox="1"/>
            <p:nvPr/>
          </p:nvSpPr>
          <p:spPr>
            <a:xfrm>
              <a:off x="17983925" y="5661653"/>
              <a:ext cx="11768616" cy="1535089"/>
            </a:xfrm>
            <a:prstGeom prst="rect">
              <a:avLst/>
            </a:prstGeom>
            <a:solidFill>
              <a:schemeClr val="accent2">
                <a:lumMod val="40000"/>
                <a:lumOff val="60000"/>
              </a:schemeClr>
            </a:solidFill>
            <a:ln w="9528" cap="flat">
              <a:solidFill>
                <a:srgbClr val="000000"/>
              </a:solid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500" b="1" dirty="0">
                  <a:latin typeface="Arial" pitchFamily="34"/>
                  <a:cs typeface="Arial" pitchFamily="34"/>
                </a:rPr>
                <a:t>DISCUSSION</a:t>
              </a:r>
              <a:endParaRPr lang="en-US" sz="4500" b="1" i="0" u="none" strike="noStrike" kern="1200" cap="none" spc="0" baseline="0" dirty="0">
                <a:uFillTx/>
                <a:latin typeface="Arial" pitchFamily="34"/>
                <a:cs typeface="Arial" pitchFamily="34"/>
              </a:endParaRPr>
            </a:p>
          </p:txBody>
        </p:sp>
      </p:grpSp>
      <p:sp>
        <p:nvSpPr>
          <p:cNvPr id="19" name="Rectangle 18">
            <a:extLst>
              <a:ext uri="{FF2B5EF4-FFF2-40B4-BE49-F238E27FC236}">
                <a16:creationId xmlns:a16="http://schemas.microsoft.com/office/drawing/2014/main" id="{07D8AB9B-C965-DC41-9C8E-CDB76F085D86}"/>
              </a:ext>
            </a:extLst>
          </p:cNvPr>
          <p:cNvSpPr/>
          <p:nvPr/>
        </p:nvSpPr>
        <p:spPr>
          <a:xfrm>
            <a:off x="581740" y="25095710"/>
            <a:ext cx="29684988" cy="7478970"/>
          </a:xfrm>
          <a:prstGeom prst="rect">
            <a:avLst/>
          </a:prstGeom>
        </p:spPr>
        <p:txBody>
          <a:bodyPr wrap="square">
            <a:spAutoFit/>
          </a:bodyPr>
          <a:lstStyle/>
          <a:p>
            <a:pPr marL="457200" lvl="0">
              <a:buSzPct val="100000"/>
              <a:defRPr sz="1800" b="0" i="0" u="none" strike="noStrike" kern="0" cap="none" spc="0" baseline="0">
                <a:solidFill>
                  <a:srgbClr val="000000"/>
                </a:solidFill>
                <a:uFillTx/>
              </a:defRPr>
            </a:pPr>
            <a:r>
              <a:rPr lang="en-US" sz="3200" dirty="0"/>
              <a:t>	</a:t>
            </a:r>
          </a:p>
          <a:p>
            <a:pPr marL="457200" lvl="0">
              <a:buSzPct val="100000"/>
              <a:defRPr sz="1800" b="0" i="0" u="none" strike="noStrike" kern="0" cap="none" spc="0" baseline="0">
                <a:solidFill>
                  <a:srgbClr val="000000"/>
                </a:solidFill>
                <a:uFillTx/>
              </a:defRPr>
            </a:pPr>
            <a:r>
              <a:rPr lang="en-US" sz="3200" dirty="0"/>
              <a:t>	It is noted that not every step described by the participant can be labeled by a function or component.  One of the most interesting cases of this within this particular study was participant Thompson13a.  This participant had the highest number of completed years of education tied with Scale32a.  However, the storyline used does not necessarily follow the story of Cinderella so much so that Propp’s functions and story grammar components could not be identified for most of the steps.  In addition to this, this participant in particular used the highest level of vocabulary referencing Cinderella as a “top ranking aristocrat.”  This individual is a great example of how fluent aphasia affects cohesion and lexical-semantic skills.  This skill focuses on the how morphemes can be meaningful and relate to other morphemes to understand a sentence or concept (Lieber, 2004).  Cohesion and aligning the events to one another is very important to note with this particular individual.  Although Thompson13a did not include elements of the story of Cinderella such as going to the ball, all of the parts of the story that was told coordinate with one another. </a:t>
            </a:r>
          </a:p>
          <a:p>
            <a:pPr marL="457200">
              <a:buSzPct val="100000"/>
              <a:defRPr sz="1800" b="0" i="0" u="none" strike="noStrike" kern="0" cap="none" spc="0" baseline="0">
                <a:solidFill>
                  <a:srgbClr val="000000"/>
                </a:solidFill>
                <a:uFillTx/>
              </a:defRPr>
            </a:pPr>
            <a:r>
              <a:rPr lang="en-US" sz="3200" dirty="0">
                <a:solidFill>
                  <a:srgbClr val="000000"/>
                </a:solidFill>
                <a:latin typeface="Arial" pitchFamily="34"/>
                <a:cs typeface="Arial" pitchFamily="34"/>
              </a:rPr>
              <a:t>	</a:t>
            </a:r>
            <a:r>
              <a:rPr lang="en-US" sz="3200" dirty="0"/>
              <a:t>If events within a story can relate to one another, SLPs can use that as motivation to include story functions and components during treatment.  Comprising a structure for a client to follow along with as they tell stories may improve narrative story telling skills.  Based upon the participants in this study, plot structure (beginning, middle, end) is already implemented consciously because 7 out of 10 of the participants included the setting/character, internal plan, and reaction components.  For the purpose of this study, we can conclude that these components are the beginning, middle, and end of the story.  First allowing clients to tell a story without assistance from the SLP will show the level of storytelling skills.  Then, SLPs can determine how functions and components can be applied to the skills of the client.  The application of these functions and components can teach clients techniques for future story telling use.  The client can process each story component before a story is being told.  The goal of this is to reinforce a PWA’s skills for them to successfully communicate with others.  </a:t>
            </a:r>
          </a:p>
        </p:txBody>
      </p:sp>
      <p:sp>
        <p:nvSpPr>
          <p:cNvPr id="63" name="Text Box 1">
            <a:extLst>
              <a:ext uri="{FF2B5EF4-FFF2-40B4-BE49-F238E27FC236}">
                <a16:creationId xmlns:a16="http://schemas.microsoft.com/office/drawing/2014/main" id="{7282CC82-2C9C-8040-B57F-A62E52317B44}"/>
              </a:ext>
            </a:extLst>
          </p:cNvPr>
          <p:cNvSpPr txBox="1"/>
          <p:nvPr/>
        </p:nvSpPr>
        <p:spPr>
          <a:xfrm>
            <a:off x="16721512" y="11651231"/>
            <a:ext cx="8691051" cy="70875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212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Cinderella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213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well ‡ &lt;Cinderella was &amp;-uh a&gt; [//] &amp;-uh Cinderella is a &amp;-um nice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214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girl but she worked so hard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215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the &amp;s stepmother is mean for [: to]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s:r:prep</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her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216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anyway &lt;the the&gt; [/] &amp;-um the &amp;s sue [: two]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sisters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217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wanna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 to the ball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218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&lt;and and and&gt; [/] &amp;-um and the &amp;-um &amp;s sue [: two]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sisters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219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went to the ball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220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then I think that Cinderella has a [/] &amp;-um a &amp;-uh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221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I don't know but &amp;-um she &amp;-uh went to the ball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222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&amp;-uh &lt;the the&gt; [/] &amp;-uh the prince has a [/] a glass sipper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223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slipper]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think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224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then the [/] the &amp;p prince wants to know &amp;ha &amp;h &amp;-uh who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fɪps@u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225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fits]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226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no ‡ &amp;f &amp;f &amp;f the &amp;-uh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pɪnts@u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prince]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wants to know &amp;f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227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&amp;-uh the [//] who the sipper [: slipper]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fits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228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&lt;the the&gt; [/] the two sisters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wanna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 and [/] &amp;s and try 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229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sippers [: slippers]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but no &amp;=</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head:shake</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230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but &lt;it was Cinderella that&gt; [/] &amp;-uh [x 3] Cinderella [//] it was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231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&amp;-uh Cinderella that fits the glass sippers [: slippers]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p:w</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232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and &amp;w &amp;w they [/] &amp;h &amp;h &amp;-uh we had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233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no . [+ esc]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234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they live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hɛvrɪ@u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happily]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n:k</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ever after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235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	okay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999999"/>
                </a:solidFill>
                <a:effectLst/>
                <a:latin typeface="Times New Roman" panose="02020603050405020304" pitchFamily="18" charset="0"/>
                <a:ea typeface="Times New Roman" panose="02020603050405020304" pitchFamily="18" charset="0"/>
                <a:cs typeface="Times New Roman" panose="02020603050405020304" pitchFamily="18" charset="0"/>
              </a:rPr>
              <a:t>236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	&amp;=laughs . [+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4" name="TextBox 63">
            <a:extLst>
              <a:ext uri="{FF2B5EF4-FFF2-40B4-BE49-F238E27FC236}">
                <a16:creationId xmlns:a16="http://schemas.microsoft.com/office/drawing/2014/main" id="{293D8071-F4CA-3440-BC68-77F55754B434}"/>
              </a:ext>
            </a:extLst>
          </p:cNvPr>
          <p:cNvSpPr txBox="1"/>
          <p:nvPr/>
        </p:nvSpPr>
        <p:spPr>
          <a:xfrm rot="10800000" flipV="1">
            <a:off x="19670879" y="18153933"/>
            <a:ext cx="8691050" cy="400110"/>
          </a:xfrm>
          <a:prstGeom prst="rect">
            <a:avLst/>
          </a:prstGeom>
          <a:noFill/>
        </p:spPr>
        <p:txBody>
          <a:bodyPr wrap="square" rtlCol="0">
            <a:spAutoFit/>
          </a:bodyPr>
          <a:lstStyle/>
          <a:p>
            <a:pPr algn="ctr"/>
            <a:r>
              <a:rPr lang="en-US" sz="2000" i="1" dirty="0"/>
              <a:t>Figure 1</a:t>
            </a:r>
            <a:endParaRPr lang="en-US" sz="2000" dirty="0"/>
          </a:p>
        </p:txBody>
      </p:sp>
      <p:pic>
        <p:nvPicPr>
          <p:cNvPr id="24" name="Honors Project.m4a" descr="Honors Project.m4a">
            <a:hlinkClick r:id="" action="ppaction://media"/>
            <a:extLst>
              <a:ext uri="{FF2B5EF4-FFF2-40B4-BE49-F238E27FC236}">
                <a16:creationId xmlns:a16="http://schemas.microsoft.com/office/drawing/2014/main" id="{6C17EA23-2341-9F49-85D3-3463492B113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932777" y="31026160"/>
            <a:ext cx="812800" cy="812800"/>
          </a:xfrm>
          <a:prstGeom prst="rect">
            <a:avLst/>
          </a:prstGeom>
        </p:spPr>
      </p:pic>
      <p:pic>
        <p:nvPicPr>
          <p:cNvPr id="13" name="Picture 12">
            <a:extLst>
              <a:ext uri="{FF2B5EF4-FFF2-40B4-BE49-F238E27FC236}">
                <a16:creationId xmlns:a16="http://schemas.microsoft.com/office/drawing/2014/main" id="{0BB5E439-E4F5-564B-BC9F-AB01AB0EF681}"/>
              </a:ext>
            </a:extLst>
          </p:cNvPr>
          <p:cNvPicPr>
            <a:picLocks noChangeAspect="1"/>
          </p:cNvPicPr>
          <p:nvPr/>
        </p:nvPicPr>
        <p:blipFill>
          <a:blip r:embed="rId10"/>
          <a:stretch>
            <a:fillRect/>
          </a:stretch>
        </p:blipFill>
        <p:spPr>
          <a:xfrm>
            <a:off x="35658007" y="6357495"/>
            <a:ext cx="9446161" cy="19891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4687"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20517</TotalTime>
  <Words>381</Words>
  <Application>Microsoft Office PowerPoint</Application>
  <PresentationFormat>Custom</PresentationFormat>
  <Paragraphs>278</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(Body)</vt:lpstr>
      <vt:lpstr>Sylfaen</vt:lpstr>
      <vt:lpstr>Tahoma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bock</dc:creator>
  <cp:lastModifiedBy>Alexandra Noelle Graver</cp:lastModifiedBy>
  <cp:revision>428</cp:revision>
  <cp:lastPrinted>2018-11-01T15:25:07Z</cp:lastPrinted>
  <dcterms:created xsi:type="dcterms:W3CDTF">2011-10-24T16:38:20Z</dcterms:created>
  <dcterms:modified xsi:type="dcterms:W3CDTF">2020-05-05T19:58:39Z</dcterms:modified>
</cp:coreProperties>
</file>