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0" r:id="rId6"/>
    <p:sldId id="267" r:id="rId7"/>
    <p:sldId id="262" r:id="rId8"/>
    <p:sldId id="263" r:id="rId9"/>
    <p:sldId id="264" r:id="rId10"/>
    <p:sldId id="266" r:id="rId11"/>
    <p:sldId id="265"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59" d="100"/>
          <a:sy n="59" d="100"/>
        </p:scale>
        <p:origin x="7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image" Target="../media/image14.jpeg"/><Relationship Id="rId4"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image" Target="../media/image14.jpeg"/><Relationship Id="rId4"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8A8DD-632B-4B6D-AB74-6184EF709EBF}"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C3B1FBC9-B153-4D0C-BD1C-A1355A2F8F52}">
      <dgm:prSet/>
      <dgm:spPr/>
      <dgm:t>
        <a:bodyPr/>
        <a:lstStyle/>
        <a:p>
          <a:r>
            <a:rPr lang="en-US" dirty="0"/>
            <a:t>The </a:t>
          </a:r>
          <a:r>
            <a:rPr lang="en-US" dirty="0" err="1"/>
            <a:t>SunFounder</a:t>
          </a:r>
          <a:r>
            <a:rPr lang="en-US" dirty="0"/>
            <a:t> car needs more connections for sensors in order to collect the appropriate amount of data for proper functioning. </a:t>
          </a:r>
          <a:r>
            <a:rPr lang="en-US" dirty="0" err="1"/>
            <a:t>SunFounder</a:t>
          </a:r>
          <a:r>
            <a:rPr lang="en-US" dirty="0"/>
            <a:t> red Hardware Attached on Top (HAT) board became an obstacle since it was not compatible with other equipment.</a:t>
          </a:r>
        </a:p>
      </dgm:t>
    </dgm:pt>
    <dgm:pt modelId="{60C83717-9655-43B6-A6AB-193B10802F93}" type="parTrans" cxnId="{D862DBF1-90EB-4463-8DCE-4DB7EDED5F39}">
      <dgm:prSet/>
      <dgm:spPr/>
      <dgm:t>
        <a:bodyPr/>
        <a:lstStyle/>
        <a:p>
          <a:endParaRPr lang="en-US"/>
        </a:p>
      </dgm:t>
    </dgm:pt>
    <dgm:pt modelId="{57B8CAD6-F93F-4668-AAFD-F8E5389E2558}" type="sibTrans" cxnId="{D862DBF1-90EB-4463-8DCE-4DB7EDED5F39}">
      <dgm:prSet/>
      <dgm:spPr/>
      <dgm:t>
        <a:bodyPr/>
        <a:lstStyle/>
        <a:p>
          <a:endParaRPr lang="en-US"/>
        </a:p>
      </dgm:t>
    </dgm:pt>
    <dgm:pt modelId="{61517A71-4752-4825-A63F-51C491751B8D}">
      <dgm:prSet/>
      <dgm:spPr/>
      <dgm:t>
        <a:bodyPr/>
        <a:lstStyle/>
        <a:p>
          <a:r>
            <a:rPr lang="en-US" dirty="0"/>
            <a:t>New methods of data collection and guidance need to be developed. A LIDAR is an ideal candidate for obstacle avoidance and navigation support system that is accurate and reliable.  Implement LIDAR system and program it for car navigation.</a:t>
          </a:r>
        </a:p>
      </dgm:t>
    </dgm:pt>
    <dgm:pt modelId="{0A16D115-EA40-4D92-ADE3-FA27A95C35BC}" type="parTrans" cxnId="{AEC09C30-157D-4530-A17B-629648DCEC34}">
      <dgm:prSet/>
      <dgm:spPr/>
      <dgm:t>
        <a:bodyPr/>
        <a:lstStyle/>
        <a:p>
          <a:endParaRPr lang="en-US"/>
        </a:p>
      </dgm:t>
    </dgm:pt>
    <dgm:pt modelId="{54EEA022-2CFC-42AD-ADAE-4A3AAEB06BAE}" type="sibTrans" cxnId="{AEC09C30-157D-4530-A17B-629648DCEC34}">
      <dgm:prSet/>
      <dgm:spPr/>
      <dgm:t>
        <a:bodyPr/>
        <a:lstStyle/>
        <a:p>
          <a:endParaRPr lang="en-US"/>
        </a:p>
      </dgm:t>
    </dgm:pt>
    <dgm:pt modelId="{E9AF4622-CDDC-40D7-8D49-59A7B17A3D52}">
      <dgm:prSet/>
      <dgm:spPr/>
      <dgm:t>
        <a:bodyPr/>
        <a:lstStyle/>
        <a:p>
          <a:r>
            <a:rPr lang="en-US" dirty="0"/>
            <a:t>The Model of choice was the </a:t>
          </a:r>
          <a:r>
            <a:rPr lang="en-US" dirty="0" err="1"/>
            <a:t>SunFounder</a:t>
          </a:r>
          <a:r>
            <a:rPr lang="en-US" dirty="0"/>
            <a:t> Pi Car–S Model. This model was chosen because it is compatible with Raspberry Pi and because it came with several sensors such as Ultrasonic Range Sensors, Light follower, and Line Follower. </a:t>
          </a:r>
        </a:p>
      </dgm:t>
    </dgm:pt>
    <dgm:pt modelId="{CF0DC192-DC1A-4D2C-BACC-014A89C97CFD}" type="parTrans" cxnId="{E10BBA94-D986-46EF-9B23-E31639CB26CE}">
      <dgm:prSet/>
      <dgm:spPr/>
      <dgm:t>
        <a:bodyPr/>
        <a:lstStyle/>
        <a:p>
          <a:endParaRPr lang="en-US"/>
        </a:p>
      </dgm:t>
    </dgm:pt>
    <dgm:pt modelId="{4C821830-C0AB-45B0-A189-228059975782}" type="sibTrans" cxnId="{E10BBA94-D986-46EF-9B23-E31639CB26CE}">
      <dgm:prSet/>
      <dgm:spPr/>
      <dgm:t>
        <a:bodyPr/>
        <a:lstStyle/>
        <a:p>
          <a:endParaRPr lang="en-US"/>
        </a:p>
      </dgm:t>
    </dgm:pt>
    <dgm:pt modelId="{60B7CDB8-80E1-4C16-8B50-905CB007D5A5}" type="pres">
      <dgm:prSet presAssocID="{C888A8DD-632B-4B6D-AB74-6184EF709EBF}" presName="vert0" presStyleCnt="0">
        <dgm:presLayoutVars>
          <dgm:dir/>
          <dgm:animOne val="branch"/>
          <dgm:animLvl val="lvl"/>
        </dgm:presLayoutVars>
      </dgm:prSet>
      <dgm:spPr/>
    </dgm:pt>
    <dgm:pt modelId="{851181C7-0AD2-42C1-AAAF-55AE1C7C03F9}" type="pres">
      <dgm:prSet presAssocID="{E9AF4622-CDDC-40D7-8D49-59A7B17A3D52}" presName="thickLine" presStyleLbl="alignNode1" presStyleIdx="0" presStyleCnt="3"/>
      <dgm:spPr/>
    </dgm:pt>
    <dgm:pt modelId="{B83DAAA8-F0E9-462B-87E7-9BBDCF4FEFFF}" type="pres">
      <dgm:prSet presAssocID="{E9AF4622-CDDC-40D7-8D49-59A7B17A3D52}" presName="horz1" presStyleCnt="0"/>
      <dgm:spPr/>
    </dgm:pt>
    <dgm:pt modelId="{302905BF-0A07-47A6-9B3D-5CF9A53A6EC0}" type="pres">
      <dgm:prSet presAssocID="{E9AF4622-CDDC-40D7-8D49-59A7B17A3D52}" presName="tx1" presStyleLbl="revTx" presStyleIdx="0" presStyleCnt="3"/>
      <dgm:spPr/>
    </dgm:pt>
    <dgm:pt modelId="{284F8135-0826-422F-BA28-0D2CC9266178}" type="pres">
      <dgm:prSet presAssocID="{E9AF4622-CDDC-40D7-8D49-59A7B17A3D52}" presName="vert1" presStyleCnt="0"/>
      <dgm:spPr/>
    </dgm:pt>
    <dgm:pt modelId="{F2261FD5-E96C-4BE9-BB7B-F077200AFAA5}" type="pres">
      <dgm:prSet presAssocID="{C3B1FBC9-B153-4D0C-BD1C-A1355A2F8F52}" presName="thickLine" presStyleLbl="alignNode1" presStyleIdx="1" presStyleCnt="3"/>
      <dgm:spPr/>
    </dgm:pt>
    <dgm:pt modelId="{75A02A3A-C8F5-4408-B67B-CC7F2664B667}" type="pres">
      <dgm:prSet presAssocID="{C3B1FBC9-B153-4D0C-BD1C-A1355A2F8F52}" presName="horz1" presStyleCnt="0"/>
      <dgm:spPr/>
    </dgm:pt>
    <dgm:pt modelId="{5BCCBF38-3B17-4CC1-A677-2458C97C347C}" type="pres">
      <dgm:prSet presAssocID="{C3B1FBC9-B153-4D0C-BD1C-A1355A2F8F52}" presName="tx1" presStyleLbl="revTx" presStyleIdx="1" presStyleCnt="3"/>
      <dgm:spPr/>
    </dgm:pt>
    <dgm:pt modelId="{8DEFA3C7-CF6E-4262-98C9-57753A87F43F}" type="pres">
      <dgm:prSet presAssocID="{C3B1FBC9-B153-4D0C-BD1C-A1355A2F8F52}" presName="vert1" presStyleCnt="0"/>
      <dgm:spPr/>
    </dgm:pt>
    <dgm:pt modelId="{1FACFDBD-26DE-497A-B1F1-EFCE27AA895A}" type="pres">
      <dgm:prSet presAssocID="{61517A71-4752-4825-A63F-51C491751B8D}" presName="thickLine" presStyleLbl="alignNode1" presStyleIdx="2" presStyleCnt="3"/>
      <dgm:spPr/>
    </dgm:pt>
    <dgm:pt modelId="{E10ECFE3-2257-4EE5-9E46-DCDC55DAFB11}" type="pres">
      <dgm:prSet presAssocID="{61517A71-4752-4825-A63F-51C491751B8D}" presName="horz1" presStyleCnt="0"/>
      <dgm:spPr/>
    </dgm:pt>
    <dgm:pt modelId="{460CB752-553B-4EC4-BE45-52AA458B2A48}" type="pres">
      <dgm:prSet presAssocID="{61517A71-4752-4825-A63F-51C491751B8D}" presName="tx1" presStyleLbl="revTx" presStyleIdx="2" presStyleCnt="3"/>
      <dgm:spPr/>
    </dgm:pt>
    <dgm:pt modelId="{B7A12845-A879-43DE-A038-17D1D835A442}" type="pres">
      <dgm:prSet presAssocID="{61517A71-4752-4825-A63F-51C491751B8D}" presName="vert1" presStyleCnt="0"/>
      <dgm:spPr/>
    </dgm:pt>
  </dgm:ptLst>
  <dgm:cxnLst>
    <dgm:cxn modelId="{AEC09C30-157D-4530-A17B-629648DCEC34}" srcId="{C888A8DD-632B-4B6D-AB74-6184EF709EBF}" destId="{61517A71-4752-4825-A63F-51C491751B8D}" srcOrd="2" destOrd="0" parTransId="{0A16D115-EA40-4D92-ADE3-FA27A95C35BC}" sibTransId="{54EEA022-2CFC-42AD-ADAE-4A3AAEB06BAE}"/>
    <dgm:cxn modelId="{9B5D0034-6B6E-4AA7-99EC-704F5B8280DC}" type="presOf" srcId="{E9AF4622-CDDC-40D7-8D49-59A7B17A3D52}" destId="{302905BF-0A07-47A6-9B3D-5CF9A53A6EC0}" srcOrd="0" destOrd="0" presId="urn:microsoft.com/office/officeart/2008/layout/LinedList"/>
    <dgm:cxn modelId="{42F65953-2676-455F-80A4-2A3BCF0FE829}" type="presOf" srcId="{C888A8DD-632B-4B6D-AB74-6184EF709EBF}" destId="{60B7CDB8-80E1-4C16-8B50-905CB007D5A5}" srcOrd="0" destOrd="0" presId="urn:microsoft.com/office/officeart/2008/layout/LinedList"/>
    <dgm:cxn modelId="{E10BBA94-D986-46EF-9B23-E31639CB26CE}" srcId="{C888A8DD-632B-4B6D-AB74-6184EF709EBF}" destId="{E9AF4622-CDDC-40D7-8D49-59A7B17A3D52}" srcOrd="0" destOrd="0" parTransId="{CF0DC192-DC1A-4D2C-BACC-014A89C97CFD}" sibTransId="{4C821830-C0AB-45B0-A189-228059975782}"/>
    <dgm:cxn modelId="{C58CC5AC-562A-4124-9065-2EB8875B127F}" type="presOf" srcId="{61517A71-4752-4825-A63F-51C491751B8D}" destId="{460CB752-553B-4EC4-BE45-52AA458B2A48}" srcOrd="0" destOrd="0" presId="urn:microsoft.com/office/officeart/2008/layout/LinedList"/>
    <dgm:cxn modelId="{40DA21AE-E8C7-4D78-969C-EEDFDBAABFE6}" type="presOf" srcId="{C3B1FBC9-B153-4D0C-BD1C-A1355A2F8F52}" destId="{5BCCBF38-3B17-4CC1-A677-2458C97C347C}" srcOrd="0" destOrd="0" presId="urn:microsoft.com/office/officeart/2008/layout/LinedList"/>
    <dgm:cxn modelId="{D862DBF1-90EB-4463-8DCE-4DB7EDED5F39}" srcId="{C888A8DD-632B-4B6D-AB74-6184EF709EBF}" destId="{C3B1FBC9-B153-4D0C-BD1C-A1355A2F8F52}" srcOrd="1" destOrd="0" parTransId="{60C83717-9655-43B6-A6AB-193B10802F93}" sibTransId="{57B8CAD6-F93F-4668-AAFD-F8E5389E2558}"/>
    <dgm:cxn modelId="{D6A248D7-E0A8-4DE9-B691-49C489156407}" type="presParOf" srcId="{60B7CDB8-80E1-4C16-8B50-905CB007D5A5}" destId="{851181C7-0AD2-42C1-AAAF-55AE1C7C03F9}" srcOrd="0" destOrd="0" presId="urn:microsoft.com/office/officeart/2008/layout/LinedList"/>
    <dgm:cxn modelId="{E9E13428-3897-443E-8B21-E528A0C7D9B4}" type="presParOf" srcId="{60B7CDB8-80E1-4C16-8B50-905CB007D5A5}" destId="{B83DAAA8-F0E9-462B-87E7-9BBDCF4FEFFF}" srcOrd="1" destOrd="0" presId="urn:microsoft.com/office/officeart/2008/layout/LinedList"/>
    <dgm:cxn modelId="{BEE98AD3-AB4A-48FC-AA22-277A5A0B3E2A}" type="presParOf" srcId="{B83DAAA8-F0E9-462B-87E7-9BBDCF4FEFFF}" destId="{302905BF-0A07-47A6-9B3D-5CF9A53A6EC0}" srcOrd="0" destOrd="0" presId="urn:microsoft.com/office/officeart/2008/layout/LinedList"/>
    <dgm:cxn modelId="{AFAFB249-5274-4112-AF52-44336D474110}" type="presParOf" srcId="{B83DAAA8-F0E9-462B-87E7-9BBDCF4FEFFF}" destId="{284F8135-0826-422F-BA28-0D2CC9266178}" srcOrd="1" destOrd="0" presId="urn:microsoft.com/office/officeart/2008/layout/LinedList"/>
    <dgm:cxn modelId="{2EF1052A-2F9E-4D49-BFD2-26CF83E27C8F}" type="presParOf" srcId="{60B7CDB8-80E1-4C16-8B50-905CB007D5A5}" destId="{F2261FD5-E96C-4BE9-BB7B-F077200AFAA5}" srcOrd="2" destOrd="0" presId="urn:microsoft.com/office/officeart/2008/layout/LinedList"/>
    <dgm:cxn modelId="{8472E9C9-38BF-4641-87B9-E47A202CB542}" type="presParOf" srcId="{60B7CDB8-80E1-4C16-8B50-905CB007D5A5}" destId="{75A02A3A-C8F5-4408-B67B-CC7F2664B667}" srcOrd="3" destOrd="0" presId="urn:microsoft.com/office/officeart/2008/layout/LinedList"/>
    <dgm:cxn modelId="{255A983B-5086-4126-9092-E54C26E27215}" type="presParOf" srcId="{75A02A3A-C8F5-4408-B67B-CC7F2664B667}" destId="{5BCCBF38-3B17-4CC1-A677-2458C97C347C}" srcOrd="0" destOrd="0" presId="urn:microsoft.com/office/officeart/2008/layout/LinedList"/>
    <dgm:cxn modelId="{2F63FC17-B435-4816-AA3C-F5BB12DB9A44}" type="presParOf" srcId="{75A02A3A-C8F5-4408-B67B-CC7F2664B667}" destId="{8DEFA3C7-CF6E-4262-98C9-57753A87F43F}" srcOrd="1" destOrd="0" presId="urn:microsoft.com/office/officeart/2008/layout/LinedList"/>
    <dgm:cxn modelId="{890E6680-C262-44C9-9BDB-984C8F76D204}" type="presParOf" srcId="{60B7CDB8-80E1-4C16-8B50-905CB007D5A5}" destId="{1FACFDBD-26DE-497A-B1F1-EFCE27AA895A}" srcOrd="4" destOrd="0" presId="urn:microsoft.com/office/officeart/2008/layout/LinedList"/>
    <dgm:cxn modelId="{A49F123B-A29B-4E86-9CDC-B293B242A233}" type="presParOf" srcId="{60B7CDB8-80E1-4C16-8B50-905CB007D5A5}" destId="{E10ECFE3-2257-4EE5-9E46-DCDC55DAFB11}" srcOrd="5" destOrd="0" presId="urn:microsoft.com/office/officeart/2008/layout/LinedList"/>
    <dgm:cxn modelId="{8B026B1B-2EE2-45C1-A2D7-AB4F45075C86}" type="presParOf" srcId="{E10ECFE3-2257-4EE5-9E46-DCDC55DAFB11}" destId="{460CB752-553B-4EC4-BE45-52AA458B2A48}" srcOrd="0" destOrd="0" presId="urn:microsoft.com/office/officeart/2008/layout/LinedList"/>
    <dgm:cxn modelId="{3EC6A9CA-259C-486D-9E61-5A542038B9BF}" type="presParOf" srcId="{E10ECFE3-2257-4EE5-9E46-DCDC55DAFB11}" destId="{B7A12845-A879-43DE-A038-17D1D835A442}"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DC3CA5-5A7B-4390-BD56-7D1C732F8AA6}"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FE4A4725-BAAB-45BE-BA01-82E5D429B6EC}">
      <dgm:prSet/>
      <dgm:spPr/>
      <dgm:t>
        <a:bodyPr/>
        <a:lstStyle/>
        <a:p>
          <a:r>
            <a:rPr lang="en-US"/>
            <a:t>Non-compatible HAT</a:t>
          </a:r>
        </a:p>
      </dgm:t>
    </dgm:pt>
    <dgm:pt modelId="{67810367-DD9B-4080-B48C-D28C007D8D54}" type="parTrans" cxnId="{B5C24A31-451A-4618-B226-5ED2D3510E1C}">
      <dgm:prSet/>
      <dgm:spPr/>
      <dgm:t>
        <a:bodyPr/>
        <a:lstStyle/>
        <a:p>
          <a:endParaRPr lang="en-US"/>
        </a:p>
      </dgm:t>
    </dgm:pt>
    <dgm:pt modelId="{7516C982-E323-4F16-BB62-FCB7AA6E9498}" type="sibTrans" cxnId="{B5C24A31-451A-4618-B226-5ED2D3510E1C}">
      <dgm:prSet/>
      <dgm:spPr/>
      <dgm:t>
        <a:bodyPr/>
        <a:lstStyle/>
        <a:p>
          <a:endParaRPr lang="en-US"/>
        </a:p>
      </dgm:t>
    </dgm:pt>
    <dgm:pt modelId="{BCC272FD-1AD7-48FE-AF03-F9095D6E00CC}">
      <dgm:prSet/>
      <dgm:spPr/>
      <dgm:t>
        <a:bodyPr/>
        <a:lstStyle/>
        <a:p>
          <a:r>
            <a:rPr lang="en-US" dirty="0"/>
            <a:t>The HAT allows for one </a:t>
          </a:r>
          <a:r>
            <a:rPr lang="en-US" dirty="0" err="1"/>
            <a:t>SunFounder</a:t>
          </a:r>
          <a:r>
            <a:rPr lang="en-US" dirty="0"/>
            <a:t> type of sensor only. It was built in a manner such that any external sensors cannot be connected.  </a:t>
          </a:r>
        </a:p>
      </dgm:t>
    </dgm:pt>
    <dgm:pt modelId="{78AD1BB9-2FC1-42C1-8FAA-4A3C000286EB}" type="parTrans" cxnId="{CF5B05CB-07CF-41C4-A317-CA445316032C}">
      <dgm:prSet/>
      <dgm:spPr/>
      <dgm:t>
        <a:bodyPr/>
        <a:lstStyle/>
        <a:p>
          <a:endParaRPr lang="en-US"/>
        </a:p>
      </dgm:t>
    </dgm:pt>
    <dgm:pt modelId="{D34FC82D-8DB1-429B-AC8E-20F5B2FA851C}" type="sibTrans" cxnId="{CF5B05CB-07CF-41C4-A317-CA445316032C}">
      <dgm:prSet/>
      <dgm:spPr/>
      <dgm:t>
        <a:bodyPr/>
        <a:lstStyle/>
        <a:p>
          <a:endParaRPr lang="en-US"/>
        </a:p>
      </dgm:t>
    </dgm:pt>
    <dgm:pt modelId="{5A3BB03D-135A-4C19-9B0F-6E40BFD7196D}">
      <dgm:prSet/>
      <dgm:spPr/>
      <dgm:t>
        <a:bodyPr/>
        <a:lstStyle/>
        <a:p>
          <a:r>
            <a:rPr lang="en-US"/>
            <a:t>LIDAR Components that need to considered.</a:t>
          </a:r>
        </a:p>
      </dgm:t>
    </dgm:pt>
    <dgm:pt modelId="{068E38D9-623B-4CFC-9B39-E55AE3ED2EDC}" type="parTrans" cxnId="{E11A9305-70ED-461C-8C19-281B02D0C7F2}">
      <dgm:prSet/>
      <dgm:spPr/>
      <dgm:t>
        <a:bodyPr/>
        <a:lstStyle/>
        <a:p>
          <a:endParaRPr lang="en-US"/>
        </a:p>
      </dgm:t>
    </dgm:pt>
    <dgm:pt modelId="{00BE14FE-BA56-4D3D-919E-675FA619319F}" type="sibTrans" cxnId="{E11A9305-70ED-461C-8C19-281B02D0C7F2}">
      <dgm:prSet/>
      <dgm:spPr/>
      <dgm:t>
        <a:bodyPr/>
        <a:lstStyle/>
        <a:p>
          <a:endParaRPr lang="en-US"/>
        </a:p>
      </dgm:t>
    </dgm:pt>
    <dgm:pt modelId="{73C74DAD-30C7-47A1-BF61-3C7BFF7C2414}">
      <dgm:prSet/>
      <dgm:spPr/>
      <dgm:t>
        <a:bodyPr/>
        <a:lstStyle/>
        <a:p>
          <a:r>
            <a:rPr lang="en-US" dirty="0"/>
            <a:t>It is necessary to find a LIDAR device that can work cross-platform and that can cover an ideal range. </a:t>
          </a:r>
        </a:p>
      </dgm:t>
    </dgm:pt>
    <dgm:pt modelId="{F397206E-B65B-46F7-AE5A-5C5BC4895DC3}" type="parTrans" cxnId="{C873C5C6-4B4D-4CE1-AEE7-BA3787F1DD95}">
      <dgm:prSet/>
      <dgm:spPr/>
      <dgm:t>
        <a:bodyPr/>
        <a:lstStyle/>
        <a:p>
          <a:endParaRPr lang="en-US"/>
        </a:p>
      </dgm:t>
    </dgm:pt>
    <dgm:pt modelId="{ECFEE161-BAA9-4733-95A9-75CD5F88BFFE}" type="sibTrans" cxnId="{C873C5C6-4B4D-4CE1-AEE7-BA3787F1DD95}">
      <dgm:prSet/>
      <dgm:spPr/>
      <dgm:t>
        <a:bodyPr/>
        <a:lstStyle/>
        <a:p>
          <a:endParaRPr lang="en-US"/>
        </a:p>
      </dgm:t>
    </dgm:pt>
    <dgm:pt modelId="{94BD0BE0-38BB-4F49-B6BD-DFEB016C09CC}">
      <dgm:prSet/>
      <dgm:spPr/>
      <dgm:t>
        <a:bodyPr/>
        <a:lstStyle/>
        <a:p>
          <a:r>
            <a:rPr lang="en-US"/>
            <a:t>Algorithm Components that need to be considered.</a:t>
          </a:r>
        </a:p>
      </dgm:t>
    </dgm:pt>
    <dgm:pt modelId="{45270DE8-8C08-4B4C-B633-FDC53DDBE1E8}" type="parTrans" cxnId="{6D28B0FD-D2E3-48AC-AB34-DE79B9AC992C}">
      <dgm:prSet/>
      <dgm:spPr/>
      <dgm:t>
        <a:bodyPr/>
        <a:lstStyle/>
        <a:p>
          <a:endParaRPr lang="en-US"/>
        </a:p>
      </dgm:t>
    </dgm:pt>
    <dgm:pt modelId="{72EFD1C5-9FA2-4FCD-B5AB-B8DD90649D4D}" type="sibTrans" cxnId="{6D28B0FD-D2E3-48AC-AB34-DE79B9AC992C}">
      <dgm:prSet/>
      <dgm:spPr/>
      <dgm:t>
        <a:bodyPr/>
        <a:lstStyle/>
        <a:p>
          <a:endParaRPr lang="en-US"/>
        </a:p>
      </dgm:t>
    </dgm:pt>
    <dgm:pt modelId="{D6276787-097C-4913-B5F1-1B711A3D9A2E}">
      <dgm:prSet/>
      <dgm:spPr/>
      <dgm:t>
        <a:bodyPr/>
        <a:lstStyle/>
        <a:p>
          <a:r>
            <a:rPr lang="en-US"/>
            <a:t>How can LiDAR sensor data can be processed and utilized to communicate with different algorithms. </a:t>
          </a:r>
        </a:p>
      </dgm:t>
    </dgm:pt>
    <dgm:pt modelId="{AACF9A0F-8942-4A2D-B64F-89A935C70AFE}" type="parTrans" cxnId="{6D8B75AE-F5A9-48F6-A7E4-0FFDA83759CB}">
      <dgm:prSet/>
      <dgm:spPr/>
      <dgm:t>
        <a:bodyPr/>
        <a:lstStyle/>
        <a:p>
          <a:endParaRPr lang="en-US"/>
        </a:p>
      </dgm:t>
    </dgm:pt>
    <dgm:pt modelId="{BE7FA437-489C-426D-922C-F901C7B59F54}" type="sibTrans" cxnId="{6D8B75AE-F5A9-48F6-A7E4-0FFDA83759CB}">
      <dgm:prSet/>
      <dgm:spPr/>
      <dgm:t>
        <a:bodyPr/>
        <a:lstStyle/>
        <a:p>
          <a:endParaRPr lang="en-US"/>
        </a:p>
      </dgm:t>
    </dgm:pt>
    <dgm:pt modelId="{816F4729-AD17-4122-A2AF-99A362A2B12A}" type="pres">
      <dgm:prSet presAssocID="{0CDC3CA5-5A7B-4390-BD56-7D1C732F8AA6}" presName="root" presStyleCnt="0">
        <dgm:presLayoutVars>
          <dgm:dir/>
          <dgm:resizeHandles val="exact"/>
        </dgm:presLayoutVars>
      </dgm:prSet>
      <dgm:spPr/>
    </dgm:pt>
    <dgm:pt modelId="{3037EEE3-6F19-4305-9546-D005D5C2781F}" type="pres">
      <dgm:prSet presAssocID="{FE4A4725-BAAB-45BE-BA01-82E5D429B6EC}" presName="compNode" presStyleCnt="0"/>
      <dgm:spPr/>
    </dgm:pt>
    <dgm:pt modelId="{93E1DD9E-6F0D-4224-922B-EAA36D2781D7}" type="pres">
      <dgm:prSet presAssocID="{FE4A4725-BAAB-45BE-BA01-82E5D429B6EC}" presName="bgRect" presStyleLbl="bgShp" presStyleIdx="0" presStyleCnt="3"/>
      <dgm:spPr/>
    </dgm:pt>
    <dgm:pt modelId="{C2DB742B-F5F9-4980-B220-3E615B55AEFC}" type="pres">
      <dgm:prSet presAssocID="{FE4A4725-BAAB-45BE-BA01-82E5D429B6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A2D71643-6223-423E-B255-049C158EDF07}" type="pres">
      <dgm:prSet presAssocID="{FE4A4725-BAAB-45BE-BA01-82E5D429B6EC}" presName="spaceRect" presStyleCnt="0"/>
      <dgm:spPr/>
    </dgm:pt>
    <dgm:pt modelId="{AD46CDE5-68D8-4EF7-AAEB-F3945A761808}" type="pres">
      <dgm:prSet presAssocID="{FE4A4725-BAAB-45BE-BA01-82E5D429B6EC}" presName="parTx" presStyleLbl="revTx" presStyleIdx="0" presStyleCnt="6">
        <dgm:presLayoutVars>
          <dgm:chMax val="0"/>
          <dgm:chPref val="0"/>
        </dgm:presLayoutVars>
      </dgm:prSet>
      <dgm:spPr/>
    </dgm:pt>
    <dgm:pt modelId="{987EC9BA-900E-407C-A450-D311E00A56DA}" type="pres">
      <dgm:prSet presAssocID="{FE4A4725-BAAB-45BE-BA01-82E5D429B6EC}" presName="desTx" presStyleLbl="revTx" presStyleIdx="1" presStyleCnt="6">
        <dgm:presLayoutVars/>
      </dgm:prSet>
      <dgm:spPr/>
    </dgm:pt>
    <dgm:pt modelId="{0E468965-2999-4A59-BA74-8AA5C3CB1199}" type="pres">
      <dgm:prSet presAssocID="{7516C982-E323-4F16-BB62-FCB7AA6E9498}" presName="sibTrans" presStyleCnt="0"/>
      <dgm:spPr/>
    </dgm:pt>
    <dgm:pt modelId="{C63623C1-EE0F-4DA9-86E4-1BB01E600CB3}" type="pres">
      <dgm:prSet presAssocID="{5A3BB03D-135A-4C19-9B0F-6E40BFD7196D}" presName="compNode" presStyleCnt="0"/>
      <dgm:spPr/>
    </dgm:pt>
    <dgm:pt modelId="{8B14FD90-C69F-46B8-8346-69F0AD3BFEEE}" type="pres">
      <dgm:prSet presAssocID="{5A3BB03D-135A-4C19-9B0F-6E40BFD7196D}" presName="bgRect" presStyleLbl="bgShp" presStyleIdx="1" presStyleCnt="3"/>
      <dgm:spPr/>
    </dgm:pt>
    <dgm:pt modelId="{29D95DFF-6C42-459A-8C48-1D28F5F85350}" type="pres">
      <dgm:prSet presAssocID="{5A3BB03D-135A-4C19-9B0F-6E40BFD719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lder"/>
        </a:ext>
      </dgm:extLst>
    </dgm:pt>
    <dgm:pt modelId="{01E31EDD-21CC-4C0E-80F4-00542F3E4481}" type="pres">
      <dgm:prSet presAssocID="{5A3BB03D-135A-4C19-9B0F-6E40BFD7196D}" presName="spaceRect" presStyleCnt="0"/>
      <dgm:spPr/>
    </dgm:pt>
    <dgm:pt modelId="{43FD50DB-7B5B-4F79-9D47-2DB0261B31E7}" type="pres">
      <dgm:prSet presAssocID="{5A3BB03D-135A-4C19-9B0F-6E40BFD7196D}" presName="parTx" presStyleLbl="revTx" presStyleIdx="2" presStyleCnt="6">
        <dgm:presLayoutVars>
          <dgm:chMax val="0"/>
          <dgm:chPref val="0"/>
        </dgm:presLayoutVars>
      </dgm:prSet>
      <dgm:spPr/>
    </dgm:pt>
    <dgm:pt modelId="{2CF5D77E-CB36-4F72-9589-AC10151B7517}" type="pres">
      <dgm:prSet presAssocID="{5A3BB03D-135A-4C19-9B0F-6E40BFD7196D}" presName="desTx" presStyleLbl="revTx" presStyleIdx="3" presStyleCnt="6">
        <dgm:presLayoutVars/>
      </dgm:prSet>
      <dgm:spPr/>
    </dgm:pt>
    <dgm:pt modelId="{DD40BBE4-EA58-46A9-BD3E-06CE36D27753}" type="pres">
      <dgm:prSet presAssocID="{00BE14FE-BA56-4D3D-919E-675FA619319F}" presName="sibTrans" presStyleCnt="0"/>
      <dgm:spPr/>
    </dgm:pt>
    <dgm:pt modelId="{F7E6F922-8DAA-42B5-8C2E-6B9662D98870}" type="pres">
      <dgm:prSet presAssocID="{94BD0BE0-38BB-4F49-B6BD-DFEB016C09CC}" presName="compNode" presStyleCnt="0"/>
      <dgm:spPr/>
    </dgm:pt>
    <dgm:pt modelId="{B62A8138-1560-4A84-8E13-3DB9A0DA7F77}" type="pres">
      <dgm:prSet presAssocID="{94BD0BE0-38BB-4F49-B6BD-DFEB016C09CC}" presName="bgRect" presStyleLbl="bgShp" presStyleIdx="2" presStyleCnt="3"/>
      <dgm:spPr/>
    </dgm:pt>
    <dgm:pt modelId="{BE1D9AA6-0D70-4899-A56E-FD12460CF2D5}" type="pres">
      <dgm:prSet presAssocID="{94BD0BE0-38BB-4F49-B6BD-DFEB016C09C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2C9A0545-2124-4D4E-8DE3-CC7D2AEB88BC}" type="pres">
      <dgm:prSet presAssocID="{94BD0BE0-38BB-4F49-B6BD-DFEB016C09CC}" presName="spaceRect" presStyleCnt="0"/>
      <dgm:spPr/>
    </dgm:pt>
    <dgm:pt modelId="{22FC0FC5-0CD0-4A42-9666-CF977AA0FCE4}" type="pres">
      <dgm:prSet presAssocID="{94BD0BE0-38BB-4F49-B6BD-DFEB016C09CC}" presName="parTx" presStyleLbl="revTx" presStyleIdx="4" presStyleCnt="6">
        <dgm:presLayoutVars>
          <dgm:chMax val="0"/>
          <dgm:chPref val="0"/>
        </dgm:presLayoutVars>
      </dgm:prSet>
      <dgm:spPr/>
    </dgm:pt>
    <dgm:pt modelId="{4D7640AF-7360-4E52-8544-868BF96E4F2E}" type="pres">
      <dgm:prSet presAssocID="{94BD0BE0-38BB-4F49-B6BD-DFEB016C09CC}" presName="desTx" presStyleLbl="revTx" presStyleIdx="5" presStyleCnt="6">
        <dgm:presLayoutVars/>
      </dgm:prSet>
      <dgm:spPr/>
    </dgm:pt>
  </dgm:ptLst>
  <dgm:cxnLst>
    <dgm:cxn modelId="{E11A9305-70ED-461C-8C19-281B02D0C7F2}" srcId="{0CDC3CA5-5A7B-4390-BD56-7D1C732F8AA6}" destId="{5A3BB03D-135A-4C19-9B0F-6E40BFD7196D}" srcOrd="1" destOrd="0" parTransId="{068E38D9-623B-4CFC-9B39-E55AE3ED2EDC}" sibTransId="{00BE14FE-BA56-4D3D-919E-675FA619319F}"/>
    <dgm:cxn modelId="{B5C24A31-451A-4618-B226-5ED2D3510E1C}" srcId="{0CDC3CA5-5A7B-4390-BD56-7D1C732F8AA6}" destId="{FE4A4725-BAAB-45BE-BA01-82E5D429B6EC}" srcOrd="0" destOrd="0" parTransId="{67810367-DD9B-4080-B48C-D28C007D8D54}" sibTransId="{7516C982-E323-4F16-BB62-FCB7AA6E9498}"/>
    <dgm:cxn modelId="{5EA61435-6451-4396-BE76-C911262AAA3F}" type="presOf" srcId="{0CDC3CA5-5A7B-4390-BD56-7D1C732F8AA6}" destId="{816F4729-AD17-4122-A2AF-99A362A2B12A}" srcOrd="0" destOrd="0" presId="urn:microsoft.com/office/officeart/2018/2/layout/IconVerticalSolidList"/>
    <dgm:cxn modelId="{4C8FD66A-187F-4886-B509-A726B904020D}" type="presOf" srcId="{94BD0BE0-38BB-4F49-B6BD-DFEB016C09CC}" destId="{22FC0FC5-0CD0-4A42-9666-CF977AA0FCE4}" srcOrd="0" destOrd="0" presId="urn:microsoft.com/office/officeart/2018/2/layout/IconVerticalSolidList"/>
    <dgm:cxn modelId="{BCA36E6E-8F1B-4665-8646-C3CEBC801D94}" type="presOf" srcId="{D6276787-097C-4913-B5F1-1B711A3D9A2E}" destId="{4D7640AF-7360-4E52-8544-868BF96E4F2E}" srcOrd="0" destOrd="0" presId="urn:microsoft.com/office/officeart/2018/2/layout/IconVerticalSolidList"/>
    <dgm:cxn modelId="{D1EAE0A0-6FC8-4460-A7D4-1027A3F3F665}" type="presOf" srcId="{FE4A4725-BAAB-45BE-BA01-82E5D429B6EC}" destId="{AD46CDE5-68D8-4EF7-AAEB-F3945A761808}" srcOrd="0" destOrd="0" presId="urn:microsoft.com/office/officeart/2018/2/layout/IconVerticalSolidList"/>
    <dgm:cxn modelId="{6D8B75AE-F5A9-48F6-A7E4-0FFDA83759CB}" srcId="{94BD0BE0-38BB-4F49-B6BD-DFEB016C09CC}" destId="{D6276787-097C-4913-B5F1-1B711A3D9A2E}" srcOrd="0" destOrd="0" parTransId="{AACF9A0F-8942-4A2D-B64F-89A935C70AFE}" sibTransId="{BE7FA437-489C-426D-922C-F901C7B59F54}"/>
    <dgm:cxn modelId="{C873C5C6-4B4D-4CE1-AEE7-BA3787F1DD95}" srcId="{5A3BB03D-135A-4C19-9B0F-6E40BFD7196D}" destId="{73C74DAD-30C7-47A1-BF61-3C7BFF7C2414}" srcOrd="0" destOrd="0" parTransId="{F397206E-B65B-46F7-AE5A-5C5BC4895DC3}" sibTransId="{ECFEE161-BAA9-4733-95A9-75CD5F88BFFE}"/>
    <dgm:cxn modelId="{CF5B05CB-07CF-41C4-A317-CA445316032C}" srcId="{FE4A4725-BAAB-45BE-BA01-82E5D429B6EC}" destId="{BCC272FD-1AD7-48FE-AF03-F9095D6E00CC}" srcOrd="0" destOrd="0" parTransId="{78AD1BB9-2FC1-42C1-8FAA-4A3C000286EB}" sibTransId="{D34FC82D-8DB1-429B-AC8E-20F5B2FA851C}"/>
    <dgm:cxn modelId="{9CEA23DF-DDE3-4609-9926-565B55441A76}" type="presOf" srcId="{BCC272FD-1AD7-48FE-AF03-F9095D6E00CC}" destId="{987EC9BA-900E-407C-A450-D311E00A56DA}" srcOrd="0" destOrd="0" presId="urn:microsoft.com/office/officeart/2018/2/layout/IconVerticalSolidList"/>
    <dgm:cxn modelId="{05565CF0-CB55-4FD7-A8E5-D7991A5CA3A6}" type="presOf" srcId="{5A3BB03D-135A-4C19-9B0F-6E40BFD7196D}" destId="{43FD50DB-7B5B-4F79-9D47-2DB0261B31E7}" srcOrd="0" destOrd="0" presId="urn:microsoft.com/office/officeart/2018/2/layout/IconVerticalSolidList"/>
    <dgm:cxn modelId="{EE05E1F4-3046-40FB-9F06-8C8F064E9579}" type="presOf" srcId="{73C74DAD-30C7-47A1-BF61-3C7BFF7C2414}" destId="{2CF5D77E-CB36-4F72-9589-AC10151B7517}" srcOrd="0" destOrd="0" presId="urn:microsoft.com/office/officeart/2018/2/layout/IconVerticalSolidList"/>
    <dgm:cxn modelId="{6D28B0FD-D2E3-48AC-AB34-DE79B9AC992C}" srcId="{0CDC3CA5-5A7B-4390-BD56-7D1C732F8AA6}" destId="{94BD0BE0-38BB-4F49-B6BD-DFEB016C09CC}" srcOrd="2" destOrd="0" parTransId="{45270DE8-8C08-4B4C-B633-FDC53DDBE1E8}" sibTransId="{72EFD1C5-9FA2-4FCD-B5AB-B8DD90649D4D}"/>
    <dgm:cxn modelId="{638689F5-E678-4BBE-B3DC-9B2FC5FDFB68}" type="presParOf" srcId="{816F4729-AD17-4122-A2AF-99A362A2B12A}" destId="{3037EEE3-6F19-4305-9546-D005D5C2781F}" srcOrd="0" destOrd="0" presId="urn:microsoft.com/office/officeart/2018/2/layout/IconVerticalSolidList"/>
    <dgm:cxn modelId="{D43A4611-EFAD-415A-A9D7-CB670E65B1AC}" type="presParOf" srcId="{3037EEE3-6F19-4305-9546-D005D5C2781F}" destId="{93E1DD9E-6F0D-4224-922B-EAA36D2781D7}" srcOrd="0" destOrd="0" presId="urn:microsoft.com/office/officeart/2018/2/layout/IconVerticalSolidList"/>
    <dgm:cxn modelId="{6B754F67-D4FF-4433-B92A-3704CF289385}" type="presParOf" srcId="{3037EEE3-6F19-4305-9546-D005D5C2781F}" destId="{C2DB742B-F5F9-4980-B220-3E615B55AEFC}" srcOrd="1" destOrd="0" presId="urn:microsoft.com/office/officeart/2018/2/layout/IconVerticalSolidList"/>
    <dgm:cxn modelId="{A46881D5-ECBE-4085-84D8-91AE8974E4AA}" type="presParOf" srcId="{3037EEE3-6F19-4305-9546-D005D5C2781F}" destId="{A2D71643-6223-423E-B255-049C158EDF07}" srcOrd="2" destOrd="0" presId="urn:microsoft.com/office/officeart/2018/2/layout/IconVerticalSolidList"/>
    <dgm:cxn modelId="{8CB76BB8-D42B-47D8-985C-9223D49C9F2E}" type="presParOf" srcId="{3037EEE3-6F19-4305-9546-D005D5C2781F}" destId="{AD46CDE5-68D8-4EF7-AAEB-F3945A761808}" srcOrd="3" destOrd="0" presId="urn:microsoft.com/office/officeart/2018/2/layout/IconVerticalSolidList"/>
    <dgm:cxn modelId="{510AF6A6-162A-4090-8A07-D22B0F56EAAA}" type="presParOf" srcId="{3037EEE3-6F19-4305-9546-D005D5C2781F}" destId="{987EC9BA-900E-407C-A450-D311E00A56DA}" srcOrd="4" destOrd="0" presId="urn:microsoft.com/office/officeart/2018/2/layout/IconVerticalSolidList"/>
    <dgm:cxn modelId="{7511342A-CC12-4428-99E2-6B8CB5C933D2}" type="presParOf" srcId="{816F4729-AD17-4122-A2AF-99A362A2B12A}" destId="{0E468965-2999-4A59-BA74-8AA5C3CB1199}" srcOrd="1" destOrd="0" presId="urn:microsoft.com/office/officeart/2018/2/layout/IconVerticalSolidList"/>
    <dgm:cxn modelId="{D6914CE0-7516-47A1-BF68-F95326004D83}" type="presParOf" srcId="{816F4729-AD17-4122-A2AF-99A362A2B12A}" destId="{C63623C1-EE0F-4DA9-86E4-1BB01E600CB3}" srcOrd="2" destOrd="0" presId="urn:microsoft.com/office/officeart/2018/2/layout/IconVerticalSolidList"/>
    <dgm:cxn modelId="{A6EC809E-4012-4C7C-B275-C5710A7919DC}" type="presParOf" srcId="{C63623C1-EE0F-4DA9-86E4-1BB01E600CB3}" destId="{8B14FD90-C69F-46B8-8346-69F0AD3BFEEE}" srcOrd="0" destOrd="0" presId="urn:microsoft.com/office/officeart/2018/2/layout/IconVerticalSolidList"/>
    <dgm:cxn modelId="{999C6018-B537-40D1-BC91-3C7C697A0E6A}" type="presParOf" srcId="{C63623C1-EE0F-4DA9-86E4-1BB01E600CB3}" destId="{29D95DFF-6C42-459A-8C48-1D28F5F85350}" srcOrd="1" destOrd="0" presId="urn:microsoft.com/office/officeart/2018/2/layout/IconVerticalSolidList"/>
    <dgm:cxn modelId="{C6C51594-5A55-44AD-A2EF-914839FA711F}" type="presParOf" srcId="{C63623C1-EE0F-4DA9-86E4-1BB01E600CB3}" destId="{01E31EDD-21CC-4C0E-80F4-00542F3E4481}" srcOrd="2" destOrd="0" presId="urn:microsoft.com/office/officeart/2018/2/layout/IconVerticalSolidList"/>
    <dgm:cxn modelId="{4E38FE7F-042A-4DAF-8492-20116C0A77D1}" type="presParOf" srcId="{C63623C1-EE0F-4DA9-86E4-1BB01E600CB3}" destId="{43FD50DB-7B5B-4F79-9D47-2DB0261B31E7}" srcOrd="3" destOrd="0" presId="urn:microsoft.com/office/officeart/2018/2/layout/IconVerticalSolidList"/>
    <dgm:cxn modelId="{8F889A0D-D3EC-4B67-A957-C9AC21001DCF}" type="presParOf" srcId="{C63623C1-EE0F-4DA9-86E4-1BB01E600CB3}" destId="{2CF5D77E-CB36-4F72-9589-AC10151B7517}" srcOrd="4" destOrd="0" presId="urn:microsoft.com/office/officeart/2018/2/layout/IconVerticalSolidList"/>
    <dgm:cxn modelId="{FAE45F13-3E7A-4D8D-A5D9-50C72D9039A6}" type="presParOf" srcId="{816F4729-AD17-4122-A2AF-99A362A2B12A}" destId="{DD40BBE4-EA58-46A9-BD3E-06CE36D27753}" srcOrd="3" destOrd="0" presId="urn:microsoft.com/office/officeart/2018/2/layout/IconVerticalSolidList"/>
    <dgm:cxn modelId="{5C3A4371-A0F8-4D46-AF67-0C8175C15F0E}" type="presParOf" srcId="{816F4729-AD17-4122-A2AF-99A362A2B12A}" destId="{F7E6F922-8DAA-42B5-8C2E-6B9662D98870}" srcOrd="4" destOrd="0" presId="urn:microsoft.com/office/officeart/2018/2/layout/IconVerticalSolidList"/>
    <dgm:cxn modelId="{2119522A-0C19-4C92-BE3B-E24FB1AE2C68}" type="presParOf" srcId="{F7E6F922-8DAA-42B5-8C2E-6B9662D98870}" destId="{B62A8138-1560-4A84-8E13-3DB9A0DA7F77}" srcOrd="0" destOrd="0" presId="urn:microsoft.com/office/officeart/2018/2/layout/IconVerticalSolidList"/>
    <dgm:cxn modelId="{17751E05-CC03-4123-BE22-4B023C806725}" type="presParOf" srcId="{F7E6F922-8DAA-42B5-8C2E-6B9662D98870}" destId="{BE1D9AA6-0D70-4899-A56E-FD12460CF2D5}" srcOrd="1" destOrd="0" presId="urn:microsoft.com/office/officeart/2018/2/layout/IconVerticalSolidList"/>
    <dgm:cxn modelId="{3704E572-1C30-4959-AE21-4A8862AF78B3}" type="presParOf" srcId="{F7E6F922-8DAA-42B5-8C2E-6B9662D98870}" destId="{2C9A0545-2124-4D4E-8DE3-CC7D2AEB88BC}" srcOrd="2" destOrd="0" presId="urn:microsoft.com/office/officeart/2018/2/layout/IconVerticalSolidList"/>
    <dgm:cxn modelId="{7E3C4584-16D8-4795-81D7-80BFE8F5F0BD}" type="presParOf" srcId="{F7E6F922-8DAA-42B5-8C2E-6B9662D98870}" destId="{22FC0FC5-0CD0-4A42-9666-CF977AA0FCE4}" srcOrd="3" destOrd="0" presId="urn:microsoft.com/office/officeart/2018/2/layout/IconVerticalSolidList"/>
    <dgm:cxn modelId="{DD815CAC-E9A2-4B1D-BA29-1D719240BD03}" type="presParOf" srcId="{F7E6F922-8DAA-42B5-8C2E-6B9662D98870}" destId="{4D7640AF-7360-4E52-8544-868BF96E4F2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AFBC85-EE41-46FB-A7F4-99ED4084C835}" type="doc">
      <dgm:prSet loTypeId="urn:microsoft.com/office/officeart/2008/layout/TitlePictureLineup" loCatId="picture" qsTypeId="urn:microsoft.com/office/officeart/2005/8/quickstyle/simple2" qsCatId="simple" csTypeId="urn:microsoft.com/office/officeart/2005/8/colors/accent1_2" csCatId="accent1" phldr="1"/>
      <dgm:spPr/>
      <dgm:t>
        <a:bodyPr/>
        <a:lstStyle/>
        <a:p>
          <a:endParaRPr lang="en-US"/>
        </a:p>
      </dgm:t>
    </dgm:pt>
    <dgm:pt modelId="{A518A75D-9854-4CDE-9FB7-B1EBB324AAED}">
      <dgm:prSet phldrT="[Text]"/>
      <dgm:spPr/>
      <dgm:t>
        <a:bodyPr/>
        <a:lstStyle/>
        <a:p>
          <a:r>
            <a:rPr lang="en-US" dirty="0"/>
            <a:t>Step 1</a:t>
          </a:r>
        </a:p>
      </dgm:t>
    </dgm:pt>
    <dgm:pt modelId="{8A2D5E86-42BC-415B-A1DE-0C28EEB3661C}" type="parTrans" cxnId="{E5053C00-76EC-4519-ABF3-0ACDA95BE163}">
      <dgm:prSet/>
      <dgm:spPr/>
      <dgm:t>
        <a:bodyPr/>
        <a:lstStyle/>
        <a:p>
          <a:endParaRPr lang="en-US"/>
        </a:p>
      </dgm:t>
    </dgm:pt>
    <dgm:pt modelId="{FF440F30-5F7D-44F0-8264-C65521A11F0C}" type="sibTrans" cxnId="{E5053C00-76EC-4519-ABF3-0ACDA95BE163}">
      <dgm:prSet/>
      <dgm:spPr/>
      <dgm:t>
        <a:bodyPr/>
        <a:lstStyle/>
        <a:p>
          <a:endParaRPr lang="en-US"/>
        </a:p>
      </dgm:t>
    </dgm:pt>
    <dgm:pt modelId="{48328429-D21F-4CF6-9089-EE3F5F57F2AC}">
      <dgm:prSet phldrT="[Text]" phldr="0" custT="1"/>
      <dgm:spPr/>
      <dgm:t>
        <a:bodyPr/>
        <a:lstStyle/>
        <a:p>
          <a:pPr rtl="0"/>
          <a:endParaRPr lang="en-US" sz="1200">
            <a:latin typeface="Century Gothic" panose="020B0502020202020204"/>
            <a:cs typeface="Arial"/>
          </a:endParaRPr>
        </a:p>
        <a:p>
          <a:pPr rtl="0"/>
          <a:r>
            <a:rPr lang="en-US" sz="1200">
              <a:latin typeface="Century Gothic" panose="020B0502020202020204"/>
              <a:cs typeface="Arial"/>
            </a:rPr>
            <a:t>Analyze the circuit board of the SunFounder to find any indication that only a certain quantity of sensors can be added to the model. </a:t>
          </a:r>
          <a:endParaRPr lang="en-US" sz="1200" dirty="0">
            <a:cs typeface="Arial"/>
          </a:endParaRPr>
        </a:p>
      </dgm:t>
    </dgm:pt>
    <dgm:pt modelId="{1635AB15-42A4-42D6-9F2B-33788AD7A83B}" type="parTrans" cxnId="{B7AA9BCE-D649-4F1B-B108-93466D2481F6}">
      <dgm:prSet/>
      <dgm:spPr/>
      <dgm:t>
        <a:bodyPr/>
        <a:lstStyle/>
        <a:p>
          <a:endParaRPr lang="en-US"/>
        </a:p>
      </dgm:t>
    </dgm:pt>
    <dgm:pt modelId="{C822654F-BF62-47E3-96FD-AE4B604B788B}" type="sibTrans" cxnId="{B7AA9BCE-D649-4F1B-B108-93466D2481F6}">
      <dgm:prSet/>
      <dgm:spPr/>
      <dgm:t>
        <a:bodyPr/>
        <a:lstStyle/>
        <a:p>
          <a:endParaRPr lang="en-US"/>
        </a:p>
      </dgm:t>
    </dgm:pt>
    <dgm:pt modelId="{25AF84C7-6ED7-450C-83EA-4337CE735A70}">
      <dgm:prSet phldrT="[Text]"/>
      <dgm:spPr/>
      <dgm:t>
        <a:bodyPr/>
        <a:lstStyle/>
        <a:p>
          <a:r>
            <a:rPr lang="en-US"/>
            <a:t>Step 2</a:t>
          </a:r>
          <a:endParaRPr lang="en-US" dirty="0"/>
        </a:p>
      </dgm:t>
    </dgm:pt>
    <dgm:pt modelId="{33168ED3-1516-4DE0-87C6-D0BBEBB68307}" type="parTrans" cxnId="{447AF68F-5153-4E01-A5A1-8D3A25A73007}">
      <dgm:prSet/>
      <dgm:spPr/>
      <dgm:t>
        <a:bodyPr/>
        <a:lstStyle/>
        <a:p>
          <a:endParaRPr lang="en-US"/>
        </a:p>
      </dgm:t>
    </dgm:pt>
    <dgm:pt modelId="{2562C856-622C-43A4-99D0-A7FF0C835EBA}" type="sibTrans" cxnId="{447AF68F-5153-4E01-A5A1-8D3A25A73007}">
      <dgm:prSet/>
      <dgm:spPr/>
      <dgm:t>
        <a:bodyPr/>
        <a:lstStyle/>
        <a:p>
          <a:endParaRPr lang="en-US"/>
        </a:p>
      </dgm:t>
    </dgm:pt>
    <dgm:pt modelId="{300FCD3E-1ADF-4D8E-8B7F-C23D248E5AA3}">
      <dgm:prSet phldrT="[Text]"/>
      <dgm:spPr/>
      <dgm:t>
        <a:bodyPr/>
        <a:lstStyle/>
        <a:p>
          <a:r>
            <a:rPr lang="en-US"/>
            <a:t>Step 3</a:t>
          </a:r>
          <a:endParaRPr lang="en-US" dirty="0"/>
        </a:p>
      </dgm:t>
    </dgm:pt>
    <dgm:pt modelId="{BC272908-DB90-4FCA-8784-0CA7E6A97E8F}" type="parTrans" cxnId="{4B471AE2-396E-4C5C-9110-4123DA6DCE53}">
      <dgm:prSet/>
      <dgm:spPr/>
      <dgm:t>
        <a:bodyPr/>
        <a:lstStyle/>
        <a:p>
          <a:endParaRPr lang="en-US"/>
        </a:p>
      </dgm:t>
    </dgm:pt>
    <dgm:pt modelId="{4A78B380-1F85-4365-BF1F-0BD8AD7C8590}" type="sibTrans" cxnId="{4B471AE2-396E-4C5C-9110-4123DA6DCE53}">
      <dgm:prSet/>
      <dgm:spPr/>
      <dgm:t>
        <a:bodyPr/>
        <a:lstStyle/>
        <a:p>
          <a:endParaRPr lang="en-US"/>
        </a:p>
      </dgm:t>
    </dgm:pt>
    <dgm:pt modelId="{D0989AE5-C818-44D5-8AE6-32DEAF6F46CC}">
      <dgm:prSet phldrT="[Text]"/>
      <dgm:spPr/>
      <dgm:t>
        <a:bodyPr/>
        <a:lstStyle/>
        <a:p>
          <a:r>
            <a:rPr lang="en-US"/>
            <a:t>Step 4</a:t>
          </a:r>
          <a:endParaRPr lang="en-US" dirty="0"/>
        </a:p>
      </dgm:t>
    </dgm:pt>
    <dgm:pt modelId="{5116A57A-5F5C-441B-8E98-72FC83223934}" type="parTrans" cxnId="{0990249C-5F83-4AC6-BBDE-76609E41C3B7}">
      <dgm:prSet/>
      <dgm:spPr/>
      <dgm:t>
        <a:bodyPr/>
        <a:lstStyle/>
        <a:p>
          <a:endParaRPr lang="en-US"/>
        </a:p>
      </dgm:t>
    </dgm:pt>
    <dgm:pt modelId="{0B13468D-FE4E-4A8A-A598-8159F0C900A0}" type="sibTrans" cxnId="{0990249C-5F83-4AC6-BBDE-76609E41C3B7}">
      <dgm:prSet/>
      <dgm:spPr/>
      <dgm:t>
        <a:bodyPr/>
        <a:lstStyle/>
        <a:p>
          <a:endParaRPr lang="en-US"/>
        </a:p>
      </dgm:t>
    </dgm:pt>
    <dgm:pt modelId="{A9B56225-2ADD-49DA-81AC-70F2AF1C4A96}">
      <dgm:prSet phldrT="[Text]" phldr="0" custT="1"/>
      <dgm:spPr/>
      <dgm:t>
        <a:bodyPr/>
        <a:lstStyle/>
        <a:p>
          <a:pPr rtl="0"/>
          <a:endParaRPr lang="en-US" sz="1200">
            <a:latin typeface="Century Gothic" panose="020B0502020202020204"/>
            <a:cs typeface="Arial"/>
          </a:endParaRPr>
        </a:p>
        <a:p>
          <a:pPr rtl="0"/>
          <a:r>
            <a:rPr lang="en-US" sz="1200">
              <a:latin typeface="Century Gothic" panose="020B0502020202020204"/>
              <a:cs typeface="Arial"/>
            </a:rPr>
            <a:t>Finding a method that can transport the LIDAR data to an algorithm that communicates with the model vehicle actuators. </a:t>
          </a:r>
          <a:endParaRPr lang="en-US" sz="1200" dirty="0">
            <a:latin typeface="Century Gothic" panose="020B0502020202020204"/>
            <a:cs typeface="Arial"/>
          </a:endParaRPr>
        </a:p>
      </dgm:t>
    </dgm:pt>
    <dgm:pt modelId="{0BDA5908-E6FD-4F09-9B29-F0DA4C25A334}" type="parTrans" cxnId="{21B7AB36-1C2E-4E8E-BAFE-E7BF013A0E25}">
      <dgm:prSet/>
      <dgm:spPr/>
      <dgm:t>
        <a:bodyPr/>
        <a:lstStyle/>
        <a:p>
          <a:endParaRPr lang="en-US"/>
        </a:p>
      </dgm:t>
    </dgm:pt>
    <dgm:pt modelId="{430BF9A0-6AC4-4B0D-A7AB-5C13328C2783}" type="sibTrans" cxnId="{21B7AB36-1C2E-4E8E-BAFE-E7BF013A0E25}">
      <dgm:prSet/>
      <dgm:spPr/>
      <dgm:t>
        <a:bodyPr/>
        <a:lstStyle/>
        <a:p>
          <a:endParaRPr lang="en-US"/>
        </a:p>
      </dgm:t>
    </dgm:pt>
    <dgm:pt modelId="{E7E0E39A-E672-426E-9E33-22BAC7F98BB5}">
      <dgm:prSet phldrT="[Text]" custT="1"/>
      <dgm:spPr/>
      <dgm:t>
        <a:bodyPr/>
        <a:lstStyle/>
        <a:p>
          <a:pPr rtl="0"/>
          <a:endParaRPr lang="en-US" sz="1200">
            <a:latin typeface="Century Gothic" panose="020B0502020202020204"/>
            <a:cs typeface="Arial"/>
          </a:endParaRPr>
        </a:p>
        <a:p>
          <a:pPr rtl="0"/>
          <a:r>
            <a:rPr lang="en-US" sz="1200">
              <a:latin typeface="Century Gothic" panose="020B0502020202020204"/>
              <a:cs typeface="Arial"/>
            </a:rPr>
            <a:t>Test SlamTec RPLiDAR to see if it meets team expectations software and hardware wise. </a:t>
          </a:r>
          <a:endParaRPr lang="en-US" sz="1200" dirty="0">
            <a:cs typeface="Arial"/>
          </a:endParaRPr>
        </a:p>
      </dgm:t>
    </dgm:pt>
    <dgm:pt modelId="{9CBAF2FC-4856-450B-924B-A97501AEC05A}" type="parTrans" cxnId="{9D8451E8-A242-479E-9B52-AE50B0377D1A}">
      <dgm:prSet/>
      <dgm:spPr/>
      <dgm:t>
        <a:bodyPr/>
        <a:lstStyle/>
        <a:p>
          <a:endParaRPr lang="en-US"/>
        </a:p>
      </dgm:t>
    </dgm:pt>
    <dgm:pt modelId="{BAE08A42-DCA7-46EA-A18B-5F2CDB747991}" type="sibTrans" cxnId="{9D8451E8-A242-479E-9B52-AE50B0377D1A}">
      <dgm:prSet/>
      <dgm:spPr/>
      <dgm:t>
        <a:bodyPr/>
        <a:lstStyle/>
        <a:p>
          <a:endParaRPr lang="en-US"/>
        </a:p>
      </dgm:t>
    </dgm:pt>
    <dgm:pt modelId="{EFC3A306-EA0E-4ECF-B51A-7C3E20CE8EA5}">
      <dgm:prSet phldrT="[Text]" phldr="0" custT="1"/>
      <dgm:spPr/>
      <dgm:t>
        <a:bodyPr/>
        <a:lstStyle/>
        <a:p>
          <a:pPr rtl="0"/>
          <a:endParaRPr lang="en-US" sz="1200">
            <a:latin typeface="Century Gothic" panose="020B0502020202020204"/>
            <a:cs typeface="Arial"/>
          </a:endParaRPr>
        </a:p>
        <a:p>
          <a:pPr rtl="0"/>
          <a:r>
            <a:rPr lang="en-US" sz="1200">
              <a:latin typeface="Century Gothic" panose="020B0502020202020204"/>
              <a:cs typeface="Arial"/>
            </a:rPr>
            <a:t>Focused on hardware control. The idea is, instead of using a HAT, connecting components directly to the boards while utilizing driver boards approprietely.</a:t>
          </a:r>
          <a:endParaRPr lang="en-US" sz="1200" dirty="0">
            <a:cs typeface="Arial"/>
          </a:endParaRPr>
        </a:p>
      </dgm:t>
    </dgm:pt>
    <dgm:pt modelId="{00B6DF0F-6AB3-4EAF-802E-3D7F201B2D16}" type="parTrans" cxnId="{F0BAF611-9C81-42E1-931D-30DFCED06705}">
      <dgm:prSet/>
      <dgm:spPr/>
      <dgm:t>
        <a:bodyPr/>
        <a:lstStyle/>
        <a:p>
          <a:endParaRPr lang="en-US"/>
        </a:p>
      </dgm:t>
    </dgm:pt>
    <dgm:pt modelId="{FEC4F5EF-29B8-4DBC-9262-22BA61697176}" type="sibTrans" cxnId="{F0BAF611-9C81-42E1-931D-30DFCED06705}">
      <dgm:prSet/>
      <dgm:spPr/>
      <dgm:t>
        <a:bodyPr/>
        <a:lstStyle/>
        <a:p>
          <a:endParaRPr lang="en-US"/>
        </a:p>
      </dgm:t>
    </dgm:pt>
    <dgm:pt modelId="{8C6E4A05-D928-421F-BB35-AB0FFEB0B7C4}" type="pres">
      <dgm:prSet presAssocID="{25AFBC85-EE41-46FB-A7F4-99ED4084C835}" presName="Name0" presStyleCnt="0">
        <dgm:presLayoutVars>
          <dgm:dir/>
        </dgm:presLayoutVars>
      </dgm:prSet>
      <dgm:spPr/>
    </dgm:pt>
    <dgm:pt modelId="{8C8EDC2C-400F-4A87-B348-71B90CDC58F1}" type="pres">
      <dgm:prSet presAssocID="{A518A75D-9854-4CDE-9FB7-B1EBB324AAED}" presName="composite" presStyleCnt="0"/>
      <dgm:spPr/>
    </dgm:pt>
    <dgm:pt modelId="{53B4FA82-603E-4EDB-90A9-1DA699C2C901}" type="pres">
      <dgm:prSet presAssocID="{A518A75D-9854-4CDE-9FB7-B1EBB324AAED}" presName="Accent" presStyleLbl="alignAcc1" presStyleIdx="0" presStyleCnt="4"/>
      <dgm:spPr/>
    </dgm:pt>
    <dgm:pt modelId="{48475A52-D924-4818-BEE8-D250047D6B3F}" type="pres">
      <dgm:prSet presAssocID="{A518A75D-9854-4CDE-9FB7-B1EBB324AAED}" presName="Image" presStyleLbl="node1" presStyleIdx="0" presStyleCnt="4"/>
      <dgm:spPr>
        <a:blipFill rotWithShape="1">
          <a:blip xmlns:r="http://schemas.openxmlformats.org/officeDocument/2006/relationships" r:embed="rId1"/>
          <a:srcRect/>
          <a:stretch>
            <a:fillRect l="-7000" r="-7000"/>
          </a:stretch>
        </a:blipFill>
      </dgm:spPr>
      <dgm:extLst>
        <a:ext uri="{E40237B7-FDA0-4F09-8148-C483321AD2D9}">
          <dgm14:cNvPr xmlns:dgm14="http://schemas.microsoft.com/office/drawing/2010/diagram" id="0" name="" descr="Stack of file folders and papers with pen on top." title="Sample Picture"/>
        </a:ext>
      </dgm:extLst>
    </dgm:pt>
    <dgm:pt modelId="{5ABBC393-AD16-4772-8402-4ABCB8683B4E}" type="pres">
      <dgm:prSet presAssocID="{A518A75D-9854-4CDE-9FB7-B1EBB324AAED}" presName="Child" presStyleLbl="revTx" presStyleIdx="0" presStyleCnt="4">
        <dgm:presLayoutVars>
          <dgm:bulletEnabled val="1"/>
        </dgm:presLayoutVars>
      </dgm:prSet>
      <dgm:spPr/>
    </dgm:pt>
    <dgm:pt modelId="{770E20EC-6929-4A45-99D5-285545E37892}" type="pres">
      <dgm:prSet presAssocID="{A518A75D-9854-4CDE-9FB7-B1EBB324AAED}" presName="Parent" presStyleLbl="alignNode1" presStyleIdx="0" presStyleCnt="4">
        <dgm:presLayoutVars>
          <dgm:bulletEnabled val="1"/>
        </dgm:presLayoutVars>
      </dgm:prSet>
      <dgm:spPr/>
    </dgm:pt>
    <dgm:pt modelId="{F445107B-3E02-430C-9039-D2AE418B235A}" type="pres">
      <dgm:prSet presAssocID="{FF440F30-5F7D-44F0-8264-C65521A11F0C}" presName="sibTrans" presStyleCnt="0"/>
      <dgm:spPr/>
    </dgm:pt>
    <dgm:pt modelId="{4F88CED5-DAB2-486C-AD16-C2CB6913B61B}" type="pres">
      <dgm:prSet presAssocID="{25AF84C7-6ED7-450C-83EA-4337CE735A70}" presName="composite" presStyleCnt="0"/>
      <dgm:spPr/>
    </dgm:pt>
    <dgm:pt modelId="{6806A88B-ACCD-4689-BA2C-F1412EF73B42}" type="pres">
      <dgm:prSet presAssocID="{25AF84C7-6ED7-450C-83EA-4337CE735A70}" presName="Accent" presStyleLbl="alignAcc1" presStyleIdx="1" presStyleCnt="4"/>
      <dgm:spPr/>
    </dgm:pt>
    <dgm:pt modelId="{6D3BA09B-A748-477B-98A1-FEDE95925694}" type="pres">
      <dgm:prSet presAssocID="{25AF84C7-6ED7-450C-83EA-4337CE735A70}" presName="Image" presStyleLbl="node1" presStyleIdx="1" presStyleCnt="4"/>
      <dgm:spPr>
        <a:blipFill rotWithShape="1">
          <a:blip xmlns:r="http://schemas.openxmlformats.org/officeDocument/2006/relationships" r:embed="rId2"/>
          <a:srcRect/>
          <a:stretch>
            <a:fillRect l="-7000" r="-7000"/>
          </a:stretch>
        </a:blipFill>
      </dgm:spPr>
    </dgm:pt>
    <dgm:pt modelId="{A0810939-5D65-4F5C-894F-F86C706A7A1C}" type="pres">
      <dgm:prSet presAssocID="{25AF84C7-6ED7-450C-83EA-4337CE735A70}" presName="Child" presStyleLbl="revTx" presStyleIdx="1" presStyleCnt="4">
        <dgm:presLayoutVars>
          <dgm:bulletEnabled val="1"/>
        </dgm:presLayoutVars>
      </dgm:prSet>
      <dgm:spPr/>
    </dgm:pt>
    <dgm:pt modelId="{16EEE8E2-3D18-44F6-B04A-3D59841E4FA8}" type="pres">
      <dgm:prSet presAssocID="{25AF84C7-6ED7-450C-83EA-4337CE735A70}" presName="Parent" presStyleLbl="alignNode1" presStyleIdx="1" presStyleCnt="4">
        <dgm:presLayoutVars>
          <dgm:bulletEnabled val="1"/>
        </dgm:presLayoutVars>
      </dgm:prSet>
      <dgm:spPr/>
    </dgm:pt>
    <dgm:pt modelId="{BC140B48-2181-4811-AF91-223867D0738E}" type="pres">
      <dgm:prSet presAssocID="{2562C856-622C-43A4-99D0-A7FF0C835EBA}" presName="sibTrans" presStyleCnt="0"/>
      <dgm:spPr/>
    </dgm:pt>
    <dgm:pt modelId="{3B1E26D4-B499-417D-96B6-0E183388A1AF}" type="pres">
      <dgm:prSet presAssocID="{300FCD3E-1ADF-4D8E-8B7F-C23D248E5AA3}" presName="composite" presStyleCnt="0"/>
      <dgm:spPr/>
    </dgm:pt>
    <dgm:pt modelId="{AD4A7372-BB1B-4311-A771-80E8A382A52D}" type="pres">
      <dgm:prSet presAssocID="{300FCD3E-1ADF-4D8E-8B7F-C23D248E5AA3}" presName="Accent" presStyleLbl="alignAcc1" presStyleIdx="2" presStyleCnt="4"/>
      <dgm:spPr/>
    </dgm:pt>
    <dgm:pt modelId="{870F8792-EF4F-4D2F-B142-5FA7F6978833}" type="pres">
      <dgm:prSet presAssocID="{300FCD3E-1ADF-4D8E-8B7F-C23D248E5AA3}" presName="Image" presStyleLbl="node1" presStyleIdx="2" presStyleCnt="4"/>
      <dgm:spPr>
        <a:blipFill rotWithShape="1">
          <a:blip xmlns:r="http://schemas.openxmlformats.org/officeDocument/2006/relationships" r:embed="rId3"/>
          <a:srcRect/>
          <a:stretch>
            <a:fillRect l="-23000" r="-23000"/>
          </a:stretch>
        </a:blipFill>
      </dgm:spPr>
    </dgm:pt>
    <dgm:pt modelId="{AA12BA8F-8D03-4B8A-87DF-F43FFA8C182D}" type="pres">
      <dgm:prSet presAssocID="{300FCD3E-1ADF-4D8E-8B7F-C23D248E5AA3}" presName="Child" presStyleLbl="revTx" presStyleIdx="2" presStyleCnt="4">
        <dgm:presLayoutVars>
          <dgm:bulletEnabled val="1"/>
        </dgm:presLayoutVars>
      </dgm:prSet>
      <dgm:spPr/>
    </dgm:pt>
    <dgm:pt modelId="{E9C535EF-25E0-4D71-ABE4-DF4260B0842A}" type="pres">
      <dgm:prSet presAssocID="{300FCD3E-1ADF-4D8E-8B7F-C23D248E5AA3}" presName="Parent" presStyleLbl="alignNode1" presStyleIdx="2" presStyleCnt="4">
        <dgm:presLayoutVars>
          <dgm:bulletEnabled val="1"/>
        </dgm:presLayoutVars>
      </dgm:prSet>
      <dgm:spPr/>
    </dgm:pt>
    <dgm:pt modelId="{0FCF8EAF-A66E-465E-B47B-6DF4026334F7}" type="pres">
      <dgm:prSet presAssocID="{4A78B380-1F85-4365-BF1F-0BD8AD7C8590}" presName="sibTrans" presStyleCnt="0"/>
      <dgm:spPr/>
    </dgm:pt>
    <dgm:pt modelId="{4AB4F54F-9315-47FF-B64E-4BFD2DAE9D76}" type="pres">
      <dgm:prSet presAssocID="{D0989AE5-C818-44D5-8AE6-32DEAF6F46CC}" presName="composite" presStyleCnt="0"/>
      <dgm:spPr/>
    </dgm:pt>
    <dgm:pt modelId="{E6877B97-4826-4D8B-BD17-62557D1DFFBB}" type="pres">
      <dgm:prSet presAssocID="{D0989AE5-C818-44D5-8AE6-32DEAF6F46CC}" presName="Accent" presStyleLbl="alignAcc1" presStyleIdx="3" presStyleCnt="4"/>
      <dgm:spPr/>
    </dgm:pt>
    <dgm:pt modelId="{B797D259-BAAD-4742-9E1B-27039E30A565}" type="pres">
      <dgm:prSet presAssocID="{D0989AE5-C818-44D5-8AE6-32DEAF6F46CC}" presName="Image" presStyleLbl="node1" presStyleIdx="3" presStyleCnt="4"/>
      <dgm:spPr>
        <a:blipFill rotWithShape="1">
          <a:blip xmlns:r="http://schemas.openxmlformats.org/officeDocument/2006/relationships" r:embed="rId4"/>
          <a:srcRect/>
          <a:stretch>
            <a:fillRect l="-11000" r="-11000"/>
          </a:stretch>
        </a:blipFill>
      </dgm:spPr>
    </dgm:pt>
    <dgm:pt modelId="{35A8CB29-B496-438B-8A27-5E36C389AF12}" type="pres">
      <dgm:prSet presAssocID="{D0989AE5-C818-44D5-8AE6-32DEAF6F46CC}" presName="Child" presStyleLbl="revTx" presStyleIdx="3" presStyleCnt="4">
        <dgm:presLayoutVars>
          <dgm:bulletEnabled val="1"/>
        </dgm:presLayoutVars>
      </dgm:prSet>
      <dgm:spPr/>
    </dgm:pt>
    <dgm:pt modelId="{D8132029-DE41-4C28-839B-CB576C80DA79}" type="pres">
      <dgm:prSet presAssocID="{D0989AE5-C818-44D5-8AE6-32DEAF6F46CC}" presName="Parent" presStyleLbl="alignNode1" presStyleIdx="3" presStyleCnt="4">
        <dgm:presLayoutVars>
          <dgm:bulletEnabled val="1"/>
        </dgm:presLayoutVars>
      </dgm:prSet>
      <dgm:spPr/>
    </dgm:pt>
  </dgm:ptLst>
  <dgm:cxnLst>
    <dgm:cxn modelId="{E5053C00-76EC-4519-ABF3-0ACDA95BE163}" srcId="{25AFBC85-EE41-46FB-A7F4-99ED4084C835}" destId="{A518A75D-9854-4CDE-9FB7-B1EBB324AAED}" srcOrd="0" destOrd="0" parTransId="{8A2D5E86-42BC-415B-A1DE-0C28EEB3661C}" sibTransId="{FF440F30-5F7D-44F0-8264-C65521A11F0C}"/>
    <dgm:cxn modelId="{4A4ADF06-6D3D-43CF-9662-53E434EE742F}" type="presOf" srcId="{25AF84C7-6ED7-450C-83EA-4337CE735A70}" destId="{16EEE8E2-3D18-44F6-B04A-3D59841E4FA8}" srcOrd="0" destOrd="0" presId="urn:microsoft.com/office/officeart/2008/layout/TitlePictureLineup"/>
    <dgm:cxn modelId="{404B8407-7639-4EC1-BA21-6F82C240E287}" type="presOf" srcId="{D0989AE5-C818-44D5-8AE6-32DEAF6F46CC}" destId="{D8132029-DE41-4C28-839B-CB576C80DA79}" srcOrd="0" destOrd="0" presId="urn:microsoft.com/office/officeart/2008/layout/TitlePictureLineup"/>
    <dgm:cxn modelId="{F0BAF611-9C81-42E1-931D-30DFCED06705}" srcId="{300FCD3E-1ADF-4D8E-8B7F-C23D248E5AA3}" destId="{EFC3A306-EA0E-4ECF-B51A-7C3E20CE8EA5}" srcOrd="0" destOrd="0" parTransId="{00B6DF0F-6AB3-4EAF-802E-3D7F201B2D16}" sibTransId="{FEC4F5EF-29B8-4DBC-9262-22BA61697176}"/>
    <dgm:cxn modelId="{B724B512-D13F-42E5-8E9D-6F0A3CE544D8}" type="presOf" srcId="{48328429-D21F-4CF6-9089-EE3F5F57F2AC}" destId="{5ABBC393-AD16-4772-8402-4ABCB8683B4E}" srcOrd="0" destOrd="0" presId="urn:microsoft.com/office/officeart/2008/layout/TitlePictureLineup"/>
    <dgm:cxn modelId="{8718571F-3061-4A0D-AC4D-F2943ECC56A5}" type="presOf" srcId="{A9B56225-2ADD-49DA-81AC-70F2AF1C4A96}" destId="{35A8CB29-B496-438B-8A27-5E36C389AF12}" srcOrd="0" destOrd="0" presId="urn:microsoft.com/office/officeart/2008/layout/TitlePictureLineup"/>
    <dgm:cxn modelId="{21B7AB36-1C2E-4E8E-BAFE-E7BF013A0E25}" srcId="{D0989AE5-C818-44D5-8AE6-32DEAF6F46CC}" destId="{A9B56225-2ADD-49DA-81AC-70F2AF1C4A96}" srcOrd="0" destOrd="0" parTransId="{0BDA5908-E6FD-4F09-9B29-F0DA4C25A334}" sibTransId="{430BF9A0-6AC4-4B0D-A7AB-5C13328C2783}"/>
    <dgm:cxn modelId="{6A0A065E-D593-4F6E-BB02-BF63EE5BC407}" type="presOf" srcId="{25AFBC85-EE41-46FB-A7F4-99ED4084C835}" destId="{8C6E4A05-D928-421F-BB35-AB0FFEB0B7C4}" srcOrd="0" destOrd="0" presId="urn:microsoft.com/office/officeart/2008/layout/TitlePictureLineup"/>
    <dgm:cxn modelId="{3B2E9F7B-F80F-44BB-873E-89A01ADAEF90}" type="presOf" srcId="{300FCD3E-1ADF-4D8E-8B7F-C23D248E5AA3}" destId="{E9C535EF-25E0-4D71-ABE4-DF4260B0842A}" srcOrd="0" destOrd="0" presId="urn:microsoft.com/office/officeart/2008/layout/TitlePictureLineup"/>
    <dgm:cxn modelId="{447AF68F-5153-4E01-A5A1-8D3A25A73007}" srcId="{25AFBC85-EE41-46FB-A7F4-99ED4084C835}" destId="{25AF84C7-6ED7-450C-83EA-4337CE735A70}" srcOrd="1" destOrd="0" parTransId="{33168ED3-1516-4DE0-87C6-D0BBEBB68307}" sibTransId="{2562C856-622C-43A4-99D0-A7FF0C835EBA}"/>
    <dgm:cxn modelId="{0990249C-5F83-4AC6-BBDE-76609E41C3B7}" srcId="{25AFBC85-EE41-46FB-A7F4-99ED4084C835}" destId="{D0989AE5-C818-44D5-8AE6-32DEAF6F46CC}" srcOrd="3" destOrd="0" parTransId="{5116A57A-5F5C-441B-8E98-72FC83223934}" sibTransId="{0B13468D-FE4E-4A8A-A598-8159F0C900A0}"/>
    <dgm:cxn modelId="{95F210C2-5E48-4E9A-AB85-883E07F59F19}" type="presOf" srcId="{E7E0E39A-E672-426E-9E33-22BAC7F98BB5}" destId="{A0810939-5D65-4F5C-894F-F86C706A7A1C}" srcOrd="0" destOrd="0" presId="urn:microsoft.com/office/officeart/2008/layout/TitlePictureLineup"/>
    <dgm:cxn modelId="{B7AA9BCE-D649-4F1B-B108-93466D2481F6}" srcId="{A518A75D-9854-4CDE-9FB7-B1EBB324AAED}" destId="{48328429-D21F-4CF6-9089-EE3F5F57F2AC}" srcOrd="0" destOrd="0" parTransId="{1635AB15-42A4-42D6-9F2B-33788AD7A83B}" sibTransId="{C822654F-BF62-47E3-96FD-AE4B604B788B}"/>
    <dgm:cxn modelId="{CA8B89D3-A3E5-41AB-9C8A-76BEC3920398}" type="presOf" srcId="{A518A75D-9854-4CDE-9FB7-B1EBB324AAED}" destId="{770E20EC-6929-4A45-99D5-285545E37892}" srcOrd="0" destOrd="0" presId="urn:microsoft.com/office/officeart/2008/layout/TitlePictureLineup"/>
    <dgm:cxn modelId="{4B471AE2-396E-4C5C-9110-4123DA6DCE53}" srcId="{25AFBC85-EE41-46FB-A7F4-99ED4084C835}" destId="{300FCD3E-1ADF-4D8E-8B7F-C23D248E5AA3}" srcOrd="2" destOrd="0" parTransId="{BC272908-DB90-4FCA-8784-0CA7E6A97E8F}" sibTransId="{4A78B380-1F85-4365-BF1F-0BD8AD7C8590}"/>
    <dgm:cxn modelId="{9D8451E8-A242-479E-9B52-AE50B0377D1A}" srcId="{25AF84C7-6ED7-450C-83EA-4337CE735A70}" destId="{E7E0E39A-E672-426E-9E33-22BAC7F98BB5}" srcOrd="0" destOrd="0" parTransId="{9CBAF2FC-4856-450B-924B-A97501AEC05A}" sibTransId="{BAE08A42-DCA7-46EA-A18B-5F2CDB747991}"/>
    <dgm:cxn modelId="{722855FA-54C3-4A8F-8090-D79443069B88}" type="presOf" srcId="{EFC3A306-EA0E-4ECF-B51A-7C3E20CE8EA5}" destId="{AA12BA8F-8D03-4B8A-87DF-F43FFA8C182D}" srcOrd="0" destOrd="0" presId="urn:microsoft.com/office/officeart/2008/layout/TitlePictureLineup"/>
    <dgm:cxn modelId="{B5657A53-F7C5-449A-A28C-ADB1BD95AFAD}" type="presParOf" srcId="{8C6E4A05-D928-421F-BB35-AB0FFEB0B7C4}" destId="{8C8EDC2C-400F-4A87-B348-71B90CDC58F1}" srcOrd="0" destOrd="0" presId="urn:microsoft.com/office/officeart/2008/layout/TitlePictureLineup"/>
    <dgm:cxn modelId="{1C80C19B-C14E-453A-AD9B-0F519D412CCB}" type="presParOf" srcId="{8C8EDC2C-400F-4A87-B348-71B90CDC58F1}" destId="{53B4FA82-603E-4EDB-90A9-1DA699C2C901}" srcOrd="0" destOrd="0" presId="urn:microsoft.com/office/officeart/2008/layout/TitlePictureLineup"/>
    <dgm:cxn modelId="{0D6A37DD-154A-4327-B4B3-2A50C24373F9}" type="presParOf" srcId="{8C8EDC2C-400F-4A87-B348-71B90CDC58F1}" destId="{48475A52-D924-4818-BEE8-D250047D6B3F}" srcOrd="1" destOrd="0" presId="urn:microsoft.com/office/officeart/2008/layout/TitlePictureLineup"/>
    <dgm:cxn modelId="{1E1E856B-4E06-4DFA-AE7E-1819C16ECE23}" type="presParOf" srcId="{8C8EDC2C-400F-4A87-B348-71B90CDC58F1}" destId="{5ABBC393-AD16-4772-8402-4ABCB8683B4E}" srcOrd="2" destOrd="0" presId="urn:microsoft.com/office/officeart/2008/layout/TitlePictureLineup"/>
    <dgm:cxn modelId="{94603CFF-6319-4F7E-9584-61D5B3C6CCE8}" type="presParOf" srcId="{8C8EDC2C-400F-4A87-B348-71B90CDC58F1}" destId="{770E20EC-6929-4A45-99D5-285545E37892}" srcOrd="3" destOrd="0" presId="urn:microsoft.com/office/officeart/2008/layout/TitlePictureLineup"/>
    <dgm:cxn modelId="{118F0820-8E7E-4B51-9E59-DD8CD76FCF99}" type="presParOf" srcId="{8C6E4A05-D928-421F-BB35-AB0FFEB0B7C4}" destId="{F445107B-3E02-430C-9039-D2AE418B235A}" srcOrd="1" destOrd="0" presId="urn:microsoft.com/office/officeart/2008/layout/TitlePictureLineup"/>
    <dgm:cxn modelId="{548A32D1-9AF9-45CD-8C7D-024637A7AB9D}" type="presParOf" srcId="{8C6E4A05-D928-421F-BB35-AB0FFEB0B7C4}" destId="{4F88CED5-DAB2-486C-AD16-C2CB6913B61B}" srcOrd="2" destOrd="0" presId="urn:microsoft.com/office/officeart/2008/layout/TitlePictureLineup"/>
    <dgm:cxn modelId="{82A3BCF8-B055-4122-8F9F-3924F53D11F3}" type="presParOf" srcId="{4F88CED5-DAB2-486C-AD16-C2CB6913B61B}" destId="{6806A88B-ACCD-4689-BA2C-F1412EF73B42}" srcOrd="0" destOrd="0" presId="urn:microsoft.com/office/officeart/2008/layout/TitlePictureLineup"/>
    <dgm:cxn modelId="{B468AC5D-6312-4CB3-A75C-4DD567095356}" type="presParOf" srcId="{4F88CED5-DAB2-486C-AD16-C2CB6913B61B}" destId="{6D3BA09B-A748-477B-98A1-FEDE95925694}" srcOrd="1" destOrd="0" presId="urn:microsoft.com/office/officeart/2008/layout/TitlePictureLineup"/>
    <dgm:cxn modelId="{565D5817-8668-4194-8212-B5C1333A11D3}" type="presParOf" srcId="{4F88CED5-DAB2-486C-AD16-C2CB6913B61B}" destId="{A0810939-5D65-4F5C-894F-F86C706A7A1C}" srcOrd="2" destOrd="0" presId="urn:microsoft.com/office/officeart/2008/layout/TitlePictureLineup"/>
    <dgm:cxn modelId="{588CC3A0-CAF9-4EC4-9804-E43CF7F6D4A8}" type="presParOf" srcId="{4F88CED5-DAB2-486C-AD16-C2CB6913B61B}" destId="{16EEE8E2-3D18-44F6-B04A-3D59841E4FA8}" srcOrd="3" destOrd="0" presId="urn:microsoft.com/office/officeart/2008/layout/TitlePictureLineup"/>
    <dgm:cxn modelId="{174A4375-01F6-4B6C-BFAA-671ADF1C725A}" type="presParOf" srcId="{8C6E4A05-D928-421F-BB35-AB0FFEB0B7C4}" destId="{BC140B48-2181-4811-AF91-223867D0738E}" srcOrd="3" destOrd="0" presId="urn:microsoft.com/office/officeart/2008/layout/TitlePictureLineup"/>
    <dgm:cxn modelId="{C57FD951-6146-47E1-BBD2-80EDB731287A}" type="presParOf" srcId="{8C6E4A05-D928-421F-BB35-AB0FFEB0B7C4}" destId="{3B1E26D4-B499-417D-96B6-0E183388A1AF}" srcOrd="4" destOrd="0" presId="urn:microsoft.com/office/officeart/2008/layout/TitlePictureLineup"/>
    <dgm:cxn modelId="{6139B170-2B59-4437-8B9A-AB3CBC998104}" type="presParOf" srcId="{3B1E26D4-B499-417D-96B6-0E183388A1AF}" destId="{AD4A7372-BB1B-4311-A771-80E8A382A52D}" srcOrd="0" destOrd="0" presId="urn:microsoft.com/office/officeart/2008/layout/TitlePictureLineup"/>
    <dgm:cxn modelId="{5A2A3B91-90C8-405C-9E38-99E3B1FC1992}" type="presParOf" srcId="{3B1E26D4-B499-417D-96B6-0E183388A1AF}" destId="{870F8792-EF4F-4D2F-B142-5FA7F6978833}" srcOrd="1" destOrd="0" presId="urn:microsoft.com/office/officeart/2008/layout/TitlePictureLineup"/>
    <dgm:cxn modelId="{2CB08470-3FD1-45F0-B0C8-49144EBBD6A9}" type="presParOf" srcId="{3B1E26D4-B499-417D-96B6-0E183388A1AF}" destId="{AA12BA8F-8D03-4B8A-87DF-F43FFA8C182D}" srcOrd="2" destOrd="0" presId="urn:microsoft.com/office/officeart/2008/layout/TitlePictureLineup"/>
    <dgm:cxn modelId="{0AB717B2-D3FF-4069-8629-15FDE7D75F81}" type="presParOf" srcId="{3B1E26D4-B499-417D-96B6-0E183388A1AF}" destId="{E9C535EF-25E0-4D71-ABE4-DF4260B0842A}" srcOrd="3" destOrd="0" presId="urn:microsoft.com/office/officeart/2008/layout/TitlePictureLineup"/>
    <dgm:cxn modelId="{3492A89D-0D5A-4D84-BE98-D9A0D38218B5}" type="presParOf" srcId="{8C6E4A05-D928-421F-BB35-AB0FFEB0B7C4}" destId="{0FCF8EAF-A66E-465E-B47B-6DF4026334F7}" srcOrd="5" destOrd="0" presId="urn:microsoft.com/office/officeart/2008/layout/TitlePictureLineup"/>
    <dgm:cxn modelId="{29DDDA07-8C53-4009-9C45-EF8863A50F73}" type="presParOf" srcId="{8C6E4A05-D928-421F-BB35-AB0FFEB0B7C4}" destId="{4AB4F54F-9315-47FF-B64E-4BFD2DAE9D76}" srcOrd="6" destOrd="0" presId="urn:microsoft.com/office/officeart/2008/layout/TitlePictureLineup"/>
    <dgm:cxn modelId="{E0623F83-D133-4F1F-939C-FA785FB97448}" type="presParOf" srcId="{4AB4F54F-9315-47FF-B64E-4BFD2DAE9D76}" destId="{E6877B97-4826-4D8B-BD17-62557D1DFFBB}" srcOrd="0" destOrd="0" presId="urn:microsoft.com/office/officeart/2008/layout/TitlePictureLineup"/>
    <dgm:cxn modelId="{B22501AF-0A18-474E-842F-7C771EFDBE57}" type="presParOf" srcId="{4AB4F54F-9315-47FF-B64E-4BFD2DAE9D76}" destId="{B797D259-BAAD-4742-9E1B-27039E30A565}" srcOrd="1" destOrd="0" presId="urn:microsoft.com/office/officeart/2008/layout/TitlePictureLineup"/>
    <dgm:cxn modelId="{43FE4118-D19E-4235-B4F5-8DEC07A0B636}" type="presParOf" srcId="{4AB4F54F-9315-47FF-B64E-4BFD2DAE9D76}" destId="{35A8CB29-B496-438B-8A27-5E36C389AF12}" srcOrd="2" destOrd="0" presId="urn:microsoft.com/office/officeart/2008/layout/TitlePictureLineup"/>
    <dgm:cxn modelId="{5A0465F3-A9FA-443C-B238-F6CD80A7DBBE}" type="presParOf" srcId="{4AB4F54F-9315-47FF-B64E-4BFD2DAE9D76}" destId="{D8132029-DE41-4C28-839B-CB576C80DA79}"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A2398E-8FE6-4354-98F1-06C14E0891B2}"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6D9F87C3-0347-4DC0-B1E6-10F22925C899}">
      <dgm:prSet/>
      <dgm:spPr/>
      <dgm:t>
        <a:bodyPr/>
        <a:lstStyle/>
        <a:p>
          <a:r>
            <a:rPr lang="en-US" dirty="0"/>
            <a:t>The </a:t>
          </a:r>
          <a:r>
            <a:rPr lang="en-US" dirty="0" err="1"/>
            <a:t>SunFounder</a:t>
          </a:r>
          <a:r>
            <a:rPr lang="en-US" dirty="0"/>
            <a:t> Model has limited the scope of the project. Its HAT cannot handle the addition of other sensors. The HAT could not provide additional space for more then one Ultrasonic range Sensor. Furthermore, the </a:t>
          </a:r>
          <a:r>
            <a:rPr lang="en-US" dirty="0" err="1"/>
            <a:t>SunFounder</a:t>
          </a:r>
          <a:r>
            <a:rPr lang="en-US" dirty="0"/>
            <a:t> platform restricts the usage of advanced algorithms such as machine learning and computer vision.</a:t>
          </a:r>
        </a:p>
      </dgm:t>
    </dgm:pt>
    <dgm:pt modelId="{245AD1A7-DB05-430A-91AA-97C037DC91AB}" type="parTrans" cxnId="{5AA9D599-A027-43AB-989A-2600F06A9169}">
      <dgm:prSet/>
      <dgm:spPr/>
      <dgm:t>
        <a:bodyPr/>
        <a:lstStyle/>
        <a:p>
          <a:endParaRPr lang="en-US"/>
        </a:p>
      </dgm:t>
    </dgm:pt>
    <dgm:pt modelId="{C7DCD1D3-E5A5-40FE-9846-10BE5DE601A3}" type="sibTrans" cxnId="{5AA9D599-A027-43AB-989A-2600F06A9169}">
      <dgm:prSet/>
      <dgm:spPr/>
      <dgm:t>
        <a:bodyPr/>
        <a:lstStyle/>
        <a:p>
          <a:endParaRPr lang="en-US"/>
        </a:p>
      </dgm:t>
    </dgm:pt>
    <dgm:pt modelId="{053B952E-F892-43AF-8333-325BBBD0E5FD}">
      <dgm:prSet/>
      <dgm:spPr/>
      <dgm:t>
        <a:bodyPr/>
        <a:lstStyle/>
        <a:p>
          <a:r>
            <a:rPr lang="en-US" dirty="0"/>
            <a:t>Among a variety of sensors considered, LIDAR stood out for its reliability. The </a:t>
          </a:r>
          <a:r>
            <a:rPr lang="en-US" dirty="0" err="1"/>
            <a:t>SlamTec</a:t>
          </a:r>
          <a:r>
            <a:rPr lang="en-US" dirty="0"/>
            <a:t> </a:t>
          </a:r>
          <a:r>
            <a:rPr lang="en-US" dirty="0" err="1"/>
            <a:t>RPLiDAR</a:t>
          </a:r>
          <a:r>
            <a:rPr lang="en-US" dirty="0"/>
            <a:t> A1 covers a distance range of 20m, a maximum mapping area of 300m*300m, and an accuracy of &lt;0.02m.</a:t>
          </a:r>
        </a:p>
      </dgm:t>
    </dgm:pt>
    <dgm:pt modelId="{0B27BBA3-9EF7-44D9-8D45-C6DD6EEC45C5}" type="parTrans" cxnId="{CD6CAB72-C795-40C9-8675-C49E3050F078}">
      <dgm:prSet/>
      <dgm:spPr/>
      <dgm:t>
        <a:bodyPr/>
        <a:lstStyle/>
        <a:p>
          <a:endParaRPr lang="en-US"/>
        </a:p>
      </dgm:t>
    </dgm:pt>
    <dgm:pt modelId="{A6687AE3-AE90-4D3D-95C2-E8AAF71E67C9}" type="sibTrans" cxnId="{CD6CAB72-C795-40C9-8675-C49E3050F078}">
      <dgm:prSet/>
      <dgm:spPr/>
      <dgm:t>
        <a:bodyPr/>
        <a:lstStyle/>
        <a:p>
          <a:endParaRPr lang="en-US"/>
        </a:p>
      </dgm:t>
    </dgm:pt>
    <dgm:pt modelId="{3D2E8684-17A6-40D9-A1B5-D539B2B5B68C}" type="pres">
      <dgm:prSet presAssocID="{7AA2398E-8FE6-4354-98F1-06C14E0891B2}" presName="vert0" presStyleCnt="0">
        <dgm:presLayoutVars>
          <dgm:dir/>
          <dgm:animOne val="branch"/>
          <dgm:animLvl val="lvl"/>
        </dgm:presLayoutVars>
      </dgm:prSet>
      <dgm:spPr/>
    </dgm:pt>
    <dgm:pt modelId="{711356F5-FF35-4068-AB0C-39D9943EC654}" type="pres">
      <dgm:prSet presAssocID="{6D9F87C3-0347-4DC0-B1E6-10F22925C899}" presName="thickLine" presStyleLbl="alignNode1" presStyleIdx="0" presStyleCnt="2"/>
      <dgm:spPr/>
    </dgm:pt>
    <dgm:pt modelId="{3896D873-164B-49DE-98F0-5D77B10E69F6}" type="pres">
      <dgm:prSet presAssocID="{6D9F87C3-0347-4DC0-B1E6-10F22925C899}" presName="horz1" presStyleCnt="0"/>
      <dgm:spPr/>
    </dgm:pt>
    <dgm:pt modelId="{3443BE8C-677D-4F3F-9C52-5E7018DB2713}" type="pres">
      <dgm:prSet presAssocID="{6D9F87C3-0347-4DC0-B1E6-10F22925C899}" presName="tx1" presStyleLbl="revTx" presStyleIdx="0" presStyleCnt="2"/>
      <dgm:spPr/>
    </dgm:pt>
    <dgm:pt modelId="{B5BF3FDB-5C03-4B55-9A57-55D80164EE00}" type="pres">
      <dgm:prSet presAssocID="{6D9F87C3-0347-4DC0-B1E6-10F22925C899}" presName="vert1" presStyleCnt="0"/>
      <dgm:spPr/>
    </dgm:pt>
    <dgm:pt modelId="{BC3BAC4C-0AD2-488E-8C9B-7A9C56FAD192}" type="pres">
      <dgm:prSet presAssocID="{053B952E-F892-43AF-8333-325BBBD0E5FD}" presName="thickLine" presStyleLbl="alignNode1" presStyleIdx="1" presStyleCnt="2"/>
      <dgm:spPr/>
    </dgm:pt>
    <dgm:pt modelId="{353673E6-C670-4481-A3FF-D537414AC62C}" type="pres">
      <dgm:prSet presAssocID="{053B952E-F892-43AF-8333-325BBBD0E5FD}" presName="horz1" presStyleCnt="0"/>
      <dgm:spPr/>
    </dgm:pt>
    <dgm:pt modelId="{00D9739C-1ADA-497A-A39F-3AFADB9AAD4D}" type="pres">
      <dgm:prSet presAssocID="{053B952E-F892-43AF-8333-325BBBD0E5FD}" presName="tx1" presStyleLbl="revTx" presStyleIdx="1" presStyleCnt="2"/>
      <dgm:spPr/>
    </dgm:pt>
    <dgm:pt modelId="{499D25B7-7A7A-4B55-A7F7-FAD4339DC47E}" type="pres">
      <dgm:prSet presAssocID="{053B952E-F892-43AF-8333-325BBBD0E5FD}" presName="vert1" presStyleCnt="0"/>
      <dgm:spPr/>
    </dgm:pt>
  </dgm:ptLst>
  <dgm:cxnLst>
    <dgm:cxn modelId="{FC010905-B441-4C76-8C07-DCA0DE5631D3}" type="presOf" srcId="{7AA2398E-8FE6-4354-98F1-06C14E0891B2}" destId="{3D2E8684-17A6-40D9-A1B5-D539B2B5B68C}" srcOrd="0" destOrd="0" presId="urn:microsoft.com/office/officeart/2008/layout/LinedList"/>
    <dgm:cxn modelId="{3243896D-D3D2-43B7-981A-84F4697DDD53}" type="presOf" srcId="{053B952E-F892-43AF-8333-325BBBD0E5FD}" destId="{00D9739C-1ADA-497A-A39F-3AFADB9AAD4D}" srcOrd="0" destOrd="0" presId="urn:microsoft.com/office/officeart/2008/layout/LinedList"/>
    <dgm:cxn modelId="{CD6CAB72-C795-40C9-8675-C49E3050F078}" srcId="{7AA2398E-8FE6-4354-98F1-06C14E0891B2}" destId="{053B952E-F892-43AF-8333-325BBBD0E5FD}" srcOrd="1" destOrd="0" parTransId="{0B27BBA3-9EF7-44D9-8D45-C6DD6EEC45C5}" sibTransId="{A6687AE3-AE90-4D3D-95C2-E8AAF71E67C9}"/>
    <dgm:cxn modelId="{BFD95C7F-51F1-4670-943A-B231DC2140E8}" type="presOf" srcId="{6D9F87C3-0347-4DC0-B1E6-10F22925C899}" destId="{3443BE8C-677D-4F3F-9C52-5E7018DB2713}" srcOrd="0" destOrd="0" presId="urn:microsoft.com/office/officeart/2008/layout/LinedList"/>
    <dgm:cxn modelId="{5AA9D599-A027-43AB-989A-2600F06A9169}" srcId="{7AA2398E-8FE6-4354-98F1-06C14E0891B2}" destId="{6D9F87C3-0347-4DC0-B1E6-10F22925C899}" srcOrd="0" destOrd="0" parTransId="{245AD1A7-DB05-430A-91AA-97C037DC91AB}" sibTransId="{C7DCD1D3-E5A5-40FE-9846-10BE5DE601A3}"/>
    <dgm:cxn modelId="{F10864F7-62DC-4746-9156-0F06DC35CA36}" type="presParOf" srcId="{3D2E8684-17A6-40D9-A1B5-D539B2B5B68C}" destId="{711356F5-FF35-4068-AB0C-39D9943EC654}" srcOrd="0" destOrd="0" presId="urn:microsoft.com/office/officeart/2008/layout/LinedList"/>
    <dgm:cxn modelId="{C1F9AB6C-B055-46D1-8A1C-639922C3A7F0}" type="presParOf" srcId="{3D2E8684-17A6-40D9-A1B5-D539B2B5B68C}" destId="{3896D873-164B-49DE-98F0-5D77B10E69F6}" srcOrd="1" destOrd="0" presId="urn:microsoft.com/office/officeart/2008/layout/LinedList"/>
    <dgm:cxn modelId="{75FC8D45-349C-4E81-9C59-390D87AB9A32}" type="presParOf" srcId="{3896D873-164B-49DE-98F0-5D77B10E69F6}" destId="{3443BE8C-677D-4F3F-9C52-5E7018DB2713}" srcOrd="0" destOrd="0" presId="urn:microsoft.com/office/officeart/2008/layout/LinedList"/>
    <dgm:cxn modelId="{87117185-FF1F-4060-9B12-5565002B3122}" type="presParOf" srcId="{3896D873-164B-49DE-98F0-5D77B10E69F6}" destId="{B5BF3FDB-5C03-4B55-9A57-55D80164EE00}" srcOrd="1" destOrd="0" presId="urn:microsoft.com/office/officeart/2008/layout/LinedList"/>
    <dgm:cxn modelId="{94C11561-7EDC-4F72-983A-80FA9BD1500E}" type="presParOf" srcId="{3D2E8684-17A6-40D9-A1B5-D539B2B5B68C}" destId="{BC3BAC4C-0AD2-488E-8C9B-7A9C56FAD192}" srcOrd="2" destOrd="0" presId="urn:microsoft.com/office/officeart/2008/layout/LinedList"/>
    <dgm:cxn modelId="{4D6203D0-0F27-4151-919E-E7FEBC28C339}" type="presParOf" srcId="{3D2E8684-17A6-40D9-A1B5-D539B2B5B68C}" destId="{353673E6-C670-4481-A3FF-D537414AC62C}" srcOrd="3" destOrd="0" presId="urn:microsoft.com/office/officeart/2008/layout/LinedList"/>
    <dgm:cxn modelId="{446257F6-1199-4FFB-9543-EBE14B132F55}" type="presParOf" srcId="{353673E6-C670-4481-A3FF-D537414AC62C}" destId="{00D9739C-1ADA-497A-A39F-3AFADB9AAD4D}" srcOrd="0" destOrd="0" presId="urn:microsoft.com/office/officeart/2008/layout/LinedList"/>
    <dgm:cxn modelId="{2E063AF1-FD78-47A7-90AA-85014737A8B9}" type="presParOf" srcId="{353673E6-C670-4481-A3FF-D537414AC62C}" destId="{499D25B7-7A7A-4B55-A7F7-FAD4339DC47E}"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B16D41-2D4B-4DAC-9B8F-4915ECE9EE00}" type="doc">
      <dgm:prSet loTypeId="urn:microsoft.com/office/officeart/2008/layout/LinedList" loCatId="list" qsTypeId="urn:microsoft.com/office/officeart/2005/8/quickstyle/simple1" qsCatId="simple" csTypeId="urn:microsoft.com/office/officeart/2005/8/colors/accent6_2" csCatId="accent6"/>
      <dgm:spPr/>
      <dgm:t>
        <a:bodyPr/>
        <a:lstStyle/>
        <a:p>
          <a:endParaRPr lang="en-US"/>
        </a:p>
      </dgm:t>
    </dgm:pt>
    <dgm:pt modelId="{58EA72CB-5FCF-4831-867C-CDE336A4171E}">
      <dgm:prSet/>
      <dgm:spPr/>
      <dgm:t>
        <a:bodyPr/>
        <a:lstStyle/>
        <a:p>
          <a:r>
            <a:rPr lang="en-US" dirty="0"/>
            <a:t>The </a:t>
          </a:r>
          <a:r>
            <a:rPr lang="en-US" dirty="0" err="1"/>
            <a:t>RPLiDAR</a:t>
          </a:r>
          <a:r>
            <a:rPr lang="en-US" dirty="0"/>
            <a:t> is equipped with a useful mapping tool that can register the environment around the LIDAR. The mapper delivers real time Laser data as well as real time coordinates. Furthermore, the mapper makes it easier for the person monitoring the vehicle to visualize the obstacles. The image in </a:t>
          </a:r>
          <a:r>
            <a:rPr lang="en-US" b="1" dirty="0"/>
            <a:t>Figure 1</a:t>
          </a:r>
          <a:r>
            <a:rPr lang="en-US" dirty="0"/>
            <a:t> shows the view from a </a:t>
          </a:r>
          <a:r>
            <a:rPr lang="en-US" dirty="0" err="1"/>
            <a:t>RPLiDAR</a:t>
          </a:r>
          <a:r>
            <a:rPr lang="en-US" dirty="0"/>
            <a:t> inside a wooden box. </a:t>
          </a:r>
        </a:p>
      </dgm:t>
    </dgm:pt>
    <dgm:pt modelId="{76FFD202-E294-4E44-B27A-494DA0946BA2}" type="parTrans" cxnId="{928C839B-6B83-4AF7-B876-861CB68F8DDB}">
      <dgm:prSet/>
      <dgm:spPr/>
      <dgm:t>
        <a:bodyPr/>
        <a:lstStyle/>
        <a:p>
          <a:endParaRPr lang="en-US"/>
        </a:p>
      </dgm:t>
    </dgm:pt>
    <dgm:pt modelId="{05461C08-9C8D-42BA-A7DB-6C7D2189F8E8}" type="sibTrans" cxnId="{928C839B-6B83-4AF7-B876-861CB68F8DDB}">
      <dgm:prSet/>
      <dgm:spPr/>
      <dgm:t>
        <a:bodyPr/>
        <a:lstStyle/>
        <a:p>
          <a:endParaRPr lang="en-US"/>
        </a:p>
      </dgm:t>
    </dgm:pt>
    <dgm:pt modelId="{8AECC632-39BC-4F28-B640-04FEBA53338D}">
      <dgm:prSet/>
      <dgm:spPr/>
      <dgm:t>
        <a:bodyPr/>
        <a:lstStyle/>
        <a:p>
          <a:r>
            <a:rPr lang="en-US" dirty="0"/>
            <a:t>Since the </a:t>
          </a:r>
          <a:r>
            <a:rPr lang="en-US" dirty="0" err="1"/>
            <a:t>RPLiDAR</a:t>
          </a:r>
          <a:r>
            <a:rPr lang="en-US" dirty="0"/>
            <a:t> will be used in conjunction with Computer Vision algorithms, the laser system will serve as a safety net of object detection as well as position. The LiDAR’s primary location would be in the front of the car to help detect the distance of any obstacles that could hinder the vehicle. </a:t>
          </a:r>
        </a:p>
      </dgm:t>
    </dgm:pt>
    <dgm:pt modelId="{EF52AF9C-01D3-49A6-8B92-F3965EB42842}" type="parTrans" cxnId="{355B47DA-3F7F-4ED3-8B63-AA61C0C49246}">
      <dgm:prSet/>
      <dgm:spPr/>
      <dgm:t>
        <a:bodyPr/>
        <a:lstStyle/>
        <a:p>
          <a:endParaRPr lang="en-US"/>
        </a:p>
      </dgm:t>
    </dgm:pt>
    <dgm:pt modelId="{111FAF92-9768-4C32-A172-AED307E83734}" type="sibTrans" cxnId="{355B47DA-3F7F-4ED3-8B63-AA61C0C49246}">
      <dgm:prSet/>
      <dgm:spPr/>
      <dgm:t>
        <a:bodyPr/>
        <a:lstStyle/>
        <a:p>
          <a:endParaRPr lang="en-US"/>
        </a:p>
      </dgm:t>
    </dgm:pt>
    <dgm:pt modelId="{FB6E0779-DBE9-43E9-98D3-6E7BF51C1219}" type="pres">
      <dgm:prSet presAssocID="{8AB16D41-2D4B-4DAC-9B8F-4915ECE9EE00}" presName="vert0" presStyleCnt="0">
        <dgm:presLayoutVars>
          <dgm:dir/>
          <dgm:animOne val="branch"/>
          <dgm:animLvl val="lvl"/>
        </dgm:presLayoutVars>
      </dgm:prSet>
      <dgm:spPr/>
    </dgm:pt>
    <dgm:pt modelId="{DF94638A-FC4D-4763-9208-961D154C60A0}" type="pres">
      <dgm:prSet presAssocID="{58EA72CB-5FCF-4831-867C-CDE336A4171E}" presName="thickLine" presStyleLbl="alignNode1" presStyleIdx="0" presStyleCnt="2"/>
      <dgm:spPr/>
    </dgm:pt>
    <dgm:pt modelId="{2AA302B2-9DF4-4BFB-92D3-134AC2521815}" type="pres">
      <dgm:prSet presAssocID="{58EA72CB-5FCF-4831-867C-CDE336A4171E}" presName="horz1" presStyleCnt="0"/>
      <dgm:spPr/>
    </dgm:pt>
    <dgm:pt modelId="{E594A8F6-0F31-4AD0-AB60-4685FF8B38CD}" type="pres">
      <dgm:prSet presAssocID="{58EA72CB-5FCF-4831-867C-CDE336A4171E}" presName="tx1" presStyleLbl="revTx" presStyleIdx="0" presStyleCnt="2"/>
      <dgm:spPr/>
    </dgm:pt>
    <dgm:pt modelId="{444C106F-9930-417D-9714-D912FEA0B403}" type="pres">
      <dgm:prSet presAssocID="{58EA72CB-5FCF-4831-867C-CDE336A4171E}" presName="vert1" presStyleCnt="0"/>
      <dgm:spPr/>
    </dgm:pt>
    <dgm:pt modelId="{AB902F55-D43D-43FA-937D-57E4D3C604E6}" type="pres">
      <dgm:prSet presAssocID="{8AECC632-39BC-4F28-B640-04FEBA53338D}" presName="thickLine" presStyleLbl="alignNode1" presStyleIdx="1" presStyleCnt="2"/>
      <dgm:spPr/>
    </dgm:pt>
    <dgm:pt modelId="{E983A356-65FC-4300-863C-BAF642350C5F}" type="pres">
      <dgm:prSet presAssocID="{8AECC632-39BC-4F28-B640-04FEBA53338D}" presName="horz1" presStyleCnt="0"/>
      <dgm:spPr/>
    </dgm:pt>
    <dgm:pt modelId="{E06A799A-6F6C-4F09-BA0D-555F784C079E}" type="pres">
      <dgm:prSet presAssocID="{8AECC632-39BC-4F28-B640-04FEBA53338D}" presName="tx1" presStyleLbl="revTx" presStyleIdx="1" presStyleCnt="2"/>
      <dgm:spPr/>
    </dgm:pt>
    <dgm:pt modelId="{7A4F0DDC-D174-4A6B-8B9E-0C9AB06B0C49}" type="pres">
      <dgm:prSet presAssocID="{8AECC632-39BC-4F28-B640-04FEBA53338D}" presName="vert1" presStyleCnt="0"/>
      <dgm:spPr/>
    </dgm:pt>
  </dgm:ptLst>
  <dgm:cxnLst>
    <dgm:cxn modelId="{56AC3382-F6EB-4DBA-A5E3-7FCCD9F53CDB}" type="presOf" srcId="{58EA72CB-5FCF-4831-867C-CDE336A4171E}" destId="{E594A8F6-0F31-4AD0-AB60-4685FF8B38CD}" srcOrd="0" destOrd="0" presId="urn:microsoft.com/office/officeart/2008/layout/LinedList"/>
    <dgm:cxn modelId="{928C839B-6B83-4AF7-B876-861CB68F8DDB}" srcId="{8AB16D41-2D4B-4DAC-9B8F-4915ECE9EE00}" destId="{58EA72CB-5FCF-4831-867C-CDE336A4171E}" srcOrd="0" destOrd="0" parTransId="{76FFD202-E294-4E44-B27A-494DA0946BA2}" sibTransId="{05461C08-9C8D-42BA-A7DB-6C7D2189F8E8}"/>
    <dgm:cxn modelId="{91B67BA9-1064-4306-9712-07FCFECDC99F}" type="presOf" srcId="{8AECC632-39BC-4F28-B640-04FEBA53338D}" destId="{E06A799A-6F6C-4F09-BA0D-555F784C079E}" srcOrd="0" destOrd="0" presId="urn:microsoft.com/office/officeart/2008/layout/LinedList"/>
    <dgm:cxn modelId="{355B47DA-3F7F-4ED3-8B63-AA61C0C49246}" srcId="{8AB16D41-2D4B-4DAC-9B8F-4915ECE9EE00}" destId="{8AECC632-39BC-4F28-B640-04FEBA53338D}" srcOrd="1" destOrd="0" parTransId="{EF52AF9C-01D3-49A6-8B92-F3965EB42842}" sibTransId="{111FAF92-9768-4C32-A172-AED307E83734}"/>
    <dgm:cxn modelId="{C13FE7DA-04C6-4C25-AA64-6FD0A4C63CF2}" type="presOf" srcId="{8AB16D41-2D4B-4DAC-9B8F-4915ECE9EE00}" destId="{FB6E0779-DBE9-43E9-98D3-6E7BF51C1219}" srcOrd="0" destOrd="0" presId="urn:microsoft.com/office/officeart/2008/layout/LinedList"/>
    <dgm:cxn modelId="{3EC84015-05A5-4542-9D85-A146D72DAACC}" type="presParOf" srcId="{FB6E0779-DBE9-43E9-98D3-6E7BF51C1219}" destId="{DF94638A-FC4D-4763-9208-961D154C60A0}" srcOrd="0" destOrd="0" presId="urn:microsoft.com/office/officeart/2008/layout/LinedList"/>
    <dgm:cxn modelId="{DA2AE675-2F25-4FE8-A2CB-0D670B66C137}" type="presParOf" srcId="{FB6E0779-DBE9-43E9-98D3-6E7BF51C1219}" destId="{2AA302B2-9DF4-4BFB-92D3-134AC2521815}" srcOrd="1" destOrd="0" presId="urn:microsoft.com/office/officeart/2008/layout/LinedList"/>
    <dgm:cxn modelId="{F783CAF7-249D-4722-BF08-3A7CA5B1C106}" type="presParOf" srcId="{2AA302B2-9DF4-4BFB-92D3-134AC2521815}" destId="{E594A8F6-0F31-4AD0-AB60-4685FF8B38CD}" srcOrd="0" destOrd="0" presId="urn:microsoft.com/office/officeart/2008/layout/LinedList"/>
    <dgm:cxn modelId="{B691D977-3479-4348-9DAC-A9C6F5E25E2F}" type="presParOf" srcId="{2AA302B2-9DF4-4BFB-92D3-134AC2521815}" destId="{444C106F-9930-417D-9714-D912FEA0B403}" srcOrd="1" destOrd="0" presId="urn:microsoft.com/office/officeart/2008/layout/LinedList"/>
    <dgm:cxn modelId="{D9F53E9A-C015-467D-A98E-9C72B2DB04B2}" type="presParOf" srcId="{FB6E0779-DBE9-43E9-98D3-6E7BF51C1219}" destId="{AB902F55-D43D-43FA-937D-57E4D3C604E6}" srcOrd="2" destOrd="0" presId="urn:microsoft.com/office/officeart/2008/layout/LinedList"/>
    <dgm:cxn modelId="{1BBA60E5-A327-49BF-B2C9-CED78375B650}" type="presParOf" srcId="{FB6E0779-DBE9-43E9-98D3-6E7BF51C1219}" destId="{E983A356-65FC-4300-863C-BAF642350C5F}" srcOrd="3" destOrd="0" presId="urn:microsoft.com/office/officeart/2008/layout/LinedList"/>
    <dgm:cxn modelId="{7F7A808F-7FE9-4591-BDBF-7E013C1E0A50}" type="presParOf" srcId="{E983A356-65FC-4300-863C-BAF642350C5F}" destId="{E06A799A-6F6C-4F09-BA0D-555F784C079E}" srcOrd="0" destOrd="0" presId="urn:microsoft.com/office/officeart/2008/layout/LinedList"/>
    <dgm:cxn modelId="{F1DB53E8-D552-462A-8CBA-4FDAA04399F3}" type="presParOf" srcId="{E983A356-65FC-4300-863C-BAF642350C5F}" destId="{7A4F0DDC-D174-4A6B-8B9E-0C9AB06B0C49}"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4C1EE1-5B3D-434C-BB3C-3ED9C2F1E106}"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EF720752-ED2A-4620-A8A4-89481D063287}">
      <dgm:prSet/>
      <dgm:spPr/>
      <dgm:t>
        <a:bodyPr/>
        <a:lstStyle/>
        <a:p>
          <a:r>
            <a:rPr lang="en-US" dirty="0"/>
            <a:t>Overall, the </a:t>
          </a:r>
          <a:r>
            <a:rPr lang="en-US" dirty="0" err="1"/>
            <a:t>RPLiDar</a:t>
          </a:r>
          <a:r>
            <a:rPr lang="en-US" dirty="0"/>
            <a:t> provides good range of detection that can aid a model vehicle and a possible full-scale prototype. </a:t>
          </a:r>
        </a:p>
      </dgm:t>
    </dgm:pt>
    <dgm:pt modelId="{067A51B5-6C69-4247-80FC-2C5E40DDE96D}" type="parTrans" cxnId="{1740E97B-C401-4FFE-87D1-9F0551EF3575}">
      <dgm:prSet/>
      <dgm:spPr/>
      <dgm:t>
        <a:bodyPr/>
        <a:lstStyle/>
        <a:p>
          <a:endParaRPr lang="en-US"/>
        </a:p>
      </dgm:t>
    </dgm:pt>
    <dgm:pt modelId="{276896EF-B7C9-45B8-8FAE-732B54664768}" type="sibTrans" cxnId="{1740E97B-C401-4FFE-87D1-9F0551EF3575}">
      <dgm:prSet/>
      <dgm:spPr/>
      <dgm:t>
        <a:bodyPr/>
        <a:lstStyle/>
        <a:p>
          <a:endParaRPr lang="en-US"/>
        </a:p>
      </dgm:t>
    </dgm:pt>
    <dgm:pt modelId="{3AE86A43-1E48-4639-B09C-1100545500A7}">
      <dgm:prSet/>
      <dgm:spPr/>
      <dgm:t>
        <a:bodyPr/>
        <a:lstStyle/>
        <a:p>
          <a:r>
            <a:rPr lang="en-US" dirty="0"/>
            <a:t>Further research is needed on certain aspects of the LIDAR such as the maximum traveling speed that the LIDAR can handle to provide accurate data.</a:t>
          </a:r>
        </a:p>
      </dgm:t>
    </dgm:pt>
    <dgm:pt modelId="{2CA80FCE-D720-49A5-B917-B40DE1B2CC00}" type="parTrans" cxnId="{D047901A-E243-4EB8-A147-748C69EEED68}">
      <dgm:prSet/>
      <dgm:spPr/>
      <dgm:t>
        <a:bodyPr/>
        <a:lstStyle/>
        <a:p>
          <a:endParaRPr lang="en-US"/>
        </a:p>
      </dgm:t>
    </dgm:pt>
    <dgm:pt modelId="{E355A469-7A9C-4120-B084-79C2188CA912}" type="sibTrans" cxnId="{D047901A-E243-4EB8-A147-748C69EEED68}">
      <dgm:prSet/>
      <dgm:spPr/>
      <dgm:t>
        <a:bodyPr/>
        <a:lstStyle/>
        <a:p>
          <a:endParaRPr lang="en-US"/>
        </a:p>
      </dgm:t>
    </dgm:pt>
    <dgm:pt modelId="{1C53416E-3393-41F7-B004-6732D5B048A8}">
      <dgm:prSet/>
      <dgm:spPr/>
      <dgm:t>
        <a:bodyPr/>
        <a:lstStyle/>
        <a:p>
          <a:r>
            <a:rPr lang="en-US"/>
            <a:t>Future plans for the project include better understanding of the algorithm that reads and interprets the data and how that algorithm can be used to communicate with different navigation and object avoidance algorithms. </a:t>
          </a:r>
        </a:p>
      </dgm:t>
    </dgm:pt>
    <dgm:pt modelId="{F1EFA435-36A3-4D1D-81AB-5BE6DF84D8DC}" type="parTrans" cxnId="{36C36134-7599-4BDA-A259-6985B0680A3B}">
      <dgm:prSet/>
      <dgm:spPr/>
      <dgm:t>
        <a:bodyPr/>
        <a:lstStyle/>
        <a:p>
          <a:endParaRPr lang="en-US"/>
        </a:p>
      </dgm:t>
    </dgm:pt>
    <dgm:pt modelId="{A9E21D40-5CD9-48F4-A4B1-DA460C8769D6}" type="sibTrans" cxnId="{36C36134-7599-4BDA-A259-6985B0680A3B}">
      <dgm:prSet/>
      <dgm:spPr/>
      <dgm:t>
        <a:bodyPr/>
        <a:lstStyle/>
        <a:p>
          <a:endParaRPr lang="en-US"/>
        </a:p>
      </dgm:t>
    </dgm:pt>
    <dgm:pt modelId="{7BB74435-1BA1-44D7-ADA2-4CC0011DFC7E}" type="pres">
      <dgm:prSet presAssocID="{C84C1EE1-5B3D-434C-BB3C-3ED9C2F1E106}" presName="vert0" presStyleCnt="0">
        <dgm:presLayoutVars>
          <dgm:dir/>
          <dgm:animOne val="branch"/>
          <dgm:animLvl val="lvl"/>
        </dgm:presLayoutVars>
      </dgm:prSet>
      <dgm:spPr/>
    </dgm:pt>
    <dgm:pt modelId="{6FFF11A4-52F8-40A9-A32D-6C2F69B4986A}" type="pres">
      <dgm:prSet presAssocID="{EF720752-ED2A-4620-A8A4-89481D063287}" presName="thickLine" presStyleLbl="alignNode1" presStyleIdx="0" presStyleCnt="3"/>
      <dgm:spPr/>
    </dgm:pt>
    <dgm:pt modelId="{C1B9950C-670C-4F62-B5EA-4CEBBE72382D}" type="pres">
      <dgm:prSet presAssocID="{EF720752-ED2A-4620-A8A4-89481D063287}" presName="horz1" presStyleCnt="0"/>
      <dgm:spPr/>
    </dgm:pt>
    <dgm:pt modelId="{A9ECD08D-0405-4BB4-9DE5-EE4B798A7279}" type="pres">
      <dgm:prSet presAssocID="{EF720752-ED2A-4620-A8A4-89481D063287}" presName="tx1" presStyleLbl="revTx" presStyleIdx="0" presStyleCnt="3"/>
      <dgm:spPr/>
    </dgm:pt>
    <dgm:pt modelId="{8EA4316A-0BDA-4B31-8076-B79B09682D85}" type="pres">
      <dgm:prSet presAssocID="{EF720752-ED2A-4620-A8A4-89481D063287}" presName="vert1" presStyleCnt="0"/>
      <dgm:spPr/>
    </dgm:pt>
    <dgm:pt modelId="{015F8E99-B2AB-4539-B00A-6A9E2952367A}" type="pres">
      <dgm:prSet presAssocID="{3AE86A43-1E48-4639-B09C-1100545500A7}" presName="thickLine" presStyleLbl="alignNode1" presStyleIdx="1" presStyleCnt="3"/>
      <dgm:spPr/>
    </dgm:pt>
    <dgm:pt modelId="{6D9FA752-6C4F-478C-8E3D-C11C14D64C80}" type="pres">
      <dgm:prSet presAssocID="{3AE86A43-1E48-4639-B09C-1100545500A7}" presName="horz1" presStyleCnt="0"/>
      <dgm:spPr/>
    </dgm:pt>
    <dgm:pt modelId="{550C55B1-885B-464D-8B6F-75BCEFFCC599}" type="pres">
      <dgm:prSet presAssocID="{3AE86A43-1E48-4639-B09C-1100545500A7}" presName="tx1" presStyleLbl="revTx" presStyleIdx="1" presStyleCnt="3"/>
      <dgm:spPr/>
    </dgm:pt>
    <dgm:pt modelId="{A49AF918-3224-424B-AB33-41BE77FAB554}" type="pres">
      <dgm:prSet presAssocID="{3AE86A43-1E48-4639-B09C-1100545500A7}" presName="vert1" presStyleCnt="0"/>
      <dgm:spPr/>
    </dgm:pt>
    <dgm:pt modelId="{1D36A479-B52D-4208-A301-240DB5CCEA42}" type="pres">
      <dgm:prSet presAssocID="{1C53416E-3393-41F7-B004-6732D5B048A8}" presName="thickLine" presStyleLbl="alignNode1" presStyleIdx="2" presStyleCnt="3"/>
      <dgm:spPr/>
    </dgm:pt>
    <dgm:pt modelId="{06FDF4E8-13D4-48AA-8732-88CD495FF268}" type="pres">
      <dgm:prSet presAssocID="{1C53416E-3393-41F7-B004-6732D5B048A8}" presName="horz1" presStyleCnt="0"/>
      <dgm:spPr/>
    </dgm:pt>
    <dgm:pt modelId="{87979DE5-9B5E-4952-A485-8B8A9B7A79F2}" type="pres">
      <dgm:prSet presAssocID="{1C53416E-3393-41F7-B004-6732D5B048A8}" presName="tx1" presStyleLbl="revTx" presStyleIdx="2" presStyleCnt="3"/>
      <dgm:spPr/>
    </dgm:pt>
    <dgm:pt modelId="{776BE0DC-F422-4134-81FC-4555A339F3C7}" type="pres">
      <dgm:prSet presAssocID="{1C53416E-3393-41F7-B004-6732D5B048A8}" presName="vert1" presStyleCnt="0"/>
      <dgm:spPr/>
    </dgm:pt>
  </dgm:ptLst>
  <dgm:cxnLst>
    <dgm:cxn modelId="{C667F304-A90D-4602-AE30-A68093170B9D}" type="presOf" srcId="{1C53416E-3393-41F7-B004-6732D5B048A8}" destId="{87979DE5-9B5E-4952-A485-8B8A9B7A79F2}" srcOrd="0" destOrd="0" presId="urn:microsoft.com/office/officeart/2008/layout/LinedList"/>
    <dgm:cxn modelId="{D047901A-E243-4EB8-A147-748C69EEED68}" srcId="{C84C1EE1-5B3D-434C-BB3C-3ED9C2F1E106}" destId="{3AE86A43-1E48-4639-B09C-1100545500A7}" srcOrd="1" destOrd="0" parTransId="{2CA80FCE-D720-49A5-B917-B40DE1B2CC00}" sibTransId="{E355A469-7A9C-4120-B084-79C2188CA912}"/>
    <dgm:cxn modelId="{36C36134-7599-4BDA-A259-6985B0680A3B}" srcId="{C84C1EE1-5B3D-434C-BB3C-3ED9C2F1E106}" destId="{1C53416E-3393-41F7-B004-6732D5B048A8}" srcOrd="2" destOrd="0" parTransId="{F1EFA435-36A3-4D1D-81AB-5BE6DF84D8DC}" sibTransId="{A9E21D40-5CD9-48F4-A4B1-DA460C8769D6}"/>
    <dgm:cxn modelId="{134E2165-A73C-4FA0-B514-432B02AD9DB2}" type="presOf" srcId="{3AE86A43-1E48-4639-B09C-1100545500A7}" destId="{550C55B1-885B-464D-8B6F-75BCEFFCC599}" srcOrd="0" destOrd="0" presId="urn:microsoft.com/office/officeart/2008/layout/LinedList"/>
    <dgm:cxn modelId="{FEB22E4B-83A4-421A-89C5-B94DA779FAC6}" type="presOf" srcId="{C84C1EE1-5B3D-434C-BB3C-3ED9C2F1E106}" destId="{7BB74435-1BA1-44D7-ADA2-4CC0011DFC7E}" srcOrd="0" destOrd="0" presId="urn:microsoft.com/office/officeart/2008/layout/LinedList"/>
    <dgm:cxn modelId="{1740E97B-C401-4FFE-87D1-9F0551EF3575}" srcId="{C84C1EE1-5B3D-434C-BB3C-3ED9C2F1E106}" destId="{EF720752-ED2A-4620-A8A4-89481D063287}" srcOrd="0" destOrd="0" parTransId="{067A51B5-6C69-4247-80FC-2C5E40DDE96D}" sibTransId="{276896EF-B7C9-45B8-8FAE-732B54664768}"/>
    <dgm:cxn modelId="{61F49C96-4808-40AA-A4BF-A3820A2AEDAA}" type="presOf" srcId="{EF720752-ED2A-4620-A8A4-89481D063287}" destId="{A9ECD08D-0405-4BB4-9DE5-EE4B798A7279}" srcOrd="0" destOrd="0" presId="urn:microsoft.com/office/officeart/2008/layout/LinedList"/>
    <dgm:cxn modelId="{74D2AA89-7DF0-4E91-835F-3BBAF2D86978}" type="presParOf" srcId="{7BB74435-1BA1-44D7-ADA2-4CC0011DFC7E}" destId="{6FFF11A4-52F8-40A9-A32D-6C2F69B4986A}" srcOrd="0" destOrd="0" presId="urn:microsoft.com/office/officeart/2008/layout/LinedList"/>
    <dgm:cxn modelId="{3CE1B486-D7D7-4527-A109-EBBFCCDA9DFF}" type="presParOf" srcId="{7BB74435-1BA1-44D7-ADA2-4CC0011DFC7E}" destId="{C1B9950C-670C-4F62-B5EA-4CEBBE72382D}" srcOrd="1" destOrd="0" presId="urn:microsoft.com/office/officeart/2008/layout/LinedList"/>
    <dgm:cxn modelId="{CE79FB8C-2BEF-4252-AFD0-B961A3A65065}" type="presParOf" srcId="{C1B9950C-670C-4F62-B5EA-4CEBBE72382D}" destId="{A9ECD08D-0405-4BB4-9DE5-EE4B798A7279}" srcOrd="0" destOrd="0" presId="urn:microsoft.com/office/officeart/2008/layout/LinedList"/>
    <dgm:cxn modelId="{CF69BC45-DF61-40F5-A02A-2BA28A7045ED}" type="presParOf" srcId="{C1B9950C-670C-4F62-B5EA-4CEBBE72382D}" destId="{8EA4316A-0BDA-4B31-8076-B79B09682D85}" srcOrd="1" destOrd="0" presId="urn:microsoft.com/office/officeart/2008/layout/LinedList"/>
    <dgm:cxn modelId="{5B3E54A2-6D08-4A57-8ED1-7F58B98DFC85}" type="presParOf" srcId="{7BB74435-1BA1-44D7-ADA2-4CC0011DFC7E}" destId="{015F8E99-B2AB-4539-B00A-6A9E2952367A}" srcOrd="2" destOrd="0" presId="urn:microsoft.com/office/officeart/2008/layout/LinedList"/>
    <dgm:cxn modelId="{31A077E8-E80F-4657-9F53-7166BB49B739}" type="presParOf" srcId="{7BB74435-1BA1-44D7-ADA2-4CC0011DFC7E}" destId="{6D9FA752-6C4F-478C-8E3D-C11C14D64C80}" srcOrd="3" destOrd="0" presId="urn:microsoft.com/office/officeart/2008/layout/LinedList"/>
    <dgm:cxn modelId="{46FE71E1-E15E-413F-ADF4-AB58503C5655}" type="presParOf" srcId="{6D9FA752-6C4F-478C-8E3D-C11C14D64C80}" destId="{550C55B1-885B-464D-8B6F-75BCEFFCC599}" srcOrd="0" destOrd="0" presId="urn:microsoft.com/office/officeart/2008/layout/LinedList"/>
    <dgm:cxn modelId="{3A9F8AEB-C292-4779-A518-C9E2A4200B26}" type="presParOf" srcId="{6D9FA752-6C4F-478C-8E3D-C11C14D64C80}" destId="{A49AF918-3224-424B-AB33-41BE77FAB554}" srcOrd="1" destOrd="0" presId="urn:microsoft.com/office/officeart/2008/layout/LinedList"/>
    <dgm:cxn modelId="{1F64CA12-BCD5-4270-87E9-3763BCEC3D23}" type="presParOf" srcId="{7BB74435-1BA1-44D7-ADA2-4CC0011DFC7E}" destId="{1D36A479-B52D-4208-A301-240DB5CCEA42}" srcOrd="4" destOrd="0" presId="urn:microsoft.com/office/officeart/2008/layout/LinedList"/>
    <dgm:cxn modelId="{6A5D0893-3B8F-4233-8F47-857838BC8316}" type="presParOf" srcId="{7BB74435-1BA1-44D7-ADA2-4CC0011DFC7E}" destId="{06FDF4E8-13D4-48AA-8732-88CD495FF268}" srcOrd="5" destOrd="0" presId="urn:microsoft.com/office/officeart/2008/layout/LinedList"/>
    <dgm:cxn modelId="{67054608-FA07-4A55-982D-AF99A75D1C92}" type="presParOf" srcId="{06FDF4E8-13D4-48AA-8732-88CD495FF268}" destId="{87979DE5-9B5E-4952-A485-8B8A9B7A79F2}" srcOrd="0" destOrd="0" presId="urn:microsoft.com/office/officeart/2008/layout/LinedList"/>
    <dgm:cxn modelId="{87F5AB91-1B74-4F5C-8768-11CC8213D0DC}" type="presParOf" srcId="{06FDF4E8-13D4-48AA-8732-88CD495FF268}" destId="{776BE0DC-F422-4134-81FC-4555A339F3C7}"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181C7-0AD2-42C1-AAAF-55AE1C7C03F9}">
      <dsp:nvSpPr>
        <dsp:cNvPr id="0" name=""/>
        <dsp:cNvSpPr/>
      </dsp:nvSpPr>
      <dsp:spPr>
        <a:xfrm>
          <a:off x="0" y="1543"/>
          <a:ext cx="943345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2905BF-0A07-47A6-9B3D-5CF9A53A6EC0}">
      <dsp:nvSpPr>
        <dsp:cNvPr id="0" name=""/>
        <dsp:cNvSpPr/>
      </dsp:nvSpPr>
      <dsp:spPr>
        <a:xfrm>
          <a:off x="0" y="1543"/>
          <a:ext cx="9433453" cy="105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The Model of choice was the </a:t>
          </a:r>
          <a:r>
            <a:rPr lang="en-US" sz="1700" kern="1200" dirty="0" err="1"/>
            <a:t>SunFounder</a:t>
          </a:r>
          <a:r>
            <a:rPr lang="en-US" sz="1700" kern="1200" dirty="0"/>
            <a:t> Pi Car–S Model. This model was chosen because it is compatible with Raspberry Pi and because it came with several sensors such as Ultrasonic Range Sensors, Light follower, and Line Follower. </a:t>
          </a:r>
        </a:p>
      </dsp:txBody>
      <dsp:txXfrm>
        <a:off x="0" y="1543"/>
        <a:ext cx="9433453" cy="1052524"/>
      </dsp:txXfrm>
    </dsp:sp>
    <dsp:sp modelId="{F2261FD5-E96C-4BE9-BB7B-F077200AFAA5}">
      <dsp:nvSpPr>
        <dsp:cNvPr id="0" name=""/>
        <dsp:cNvSpPr/>
      </dsp:nvSpPr>
      <dsp:spPr>
        <a:xfrm>
          <a:off x="0" y="1054068"/>
          <a:ext cx="943345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CCBF38-3B17-4CC1-A677-2458C97C347C}">
      <dsp:nvSpPr>
        <dsp:cNvPr id="0" name=""/>
        <dsp:cNvSpPr/>
      </dsp:nvSpPr>
      <dsp:spPr>
        <a:xfrm>
          <a:off x="0" y="1054068"/>
          <a:ext cx="9433453" cy="105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The </a:t>
          </a:r>
          <a:r>
            <a:rPr lang="en-US" sz="1700" kern="1200" dirty="0" err="1"/>
            <a:t>SunFounder</a:t>
          </a:r>
          <a:r>
            <a:rPr lang="en-US" sz="1700" kern="1200" dirty="0"/>
            <a:t> car needs more connections for sensors in order to collect the appropriate amount of data for proper functioning. </a:t>
          </a:r>
          <a:r>
            <a:rPr lang="en-US" sz="1700" kern="1200" dirty="0" err="1"/>
            <a:t>SunFounder</a:t>
          </a:r>
          <a:r>
            <a:rPr lang="en-US" sz="1700" kern="1200" dirty="0"/>
            <a:t> red Hardware Attached on Top (HAT) board became an obstacle since it was not compatible with other equipment.</a:t>
          </a:r>
        </a:p>
      </dsp:txBody>
      <dsp:txXfrm>
        <a:off x="0" y="1054068"/>
        <a:ext cx="9433453" cy="1052524"/>
      </dsp:txXfrm>
    </dsp:sp>
    <dsp:sp modelId="{1FACFDBD-26DE-497A-B1F1-EFCE27AA895A}">
      <dsp:nvSpPr>
        <dsp:cNvPr id="0" name=""/>
        <dsp:cNvSpPr/>
      </dsp:nvSpPr>
      <dsp:spPr>
        <a:xfrm>
          <a:off x="0" y="2106592"/>
          <a:ext cx="943345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CB752-553B-4EC4-BE45-52AA458B2A48}">
      <dsp:nvSpPr>
        <dsp:cNvPr id="0" name=""/>
        <dsp:cNvSpPr/>
      </dsp:nvSpPr>
      <dsp:spPr>
        <a:xfrm>
          <a:off x="0" y="2106592"/>
          <a:ext cx="9433453" cy="105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New methods of data collection and guidance need to be developed. A LIDAR is an ideal candidate for obstacle avoidance and navigation support system that is accurate and reliable.  Implement LIDAR system and program it for car navigation.</a:t>
          </a:r>
        </a:p>
      </dsp:txBody>
      <dsp:txXfrm>
        <a:off x="0" y="2106592"/>
        <a:ext cx="9433453" cy="1052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1DD9E-6F0D-4224-922B-EAA36D2781D7}">
      <dsp:nvSpPr>
        <dsp:cNvPr id="0" name=""/>
        <dsp:cNvSpPr/>
      </dsp:nvSpPr>
      <dsp:spPr>
        <a:xfrm>
          <a:off x="0" y="439"/>
          <a:ext cx="10830641" cy="1027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B742B-F5F9-4980-B220-3E615B55AEFC}">
      <dsp:nvSpPr>
        <dsp:cNvPr id="0" name=""/>
        <dsp:cNvSpPr/>
      </dsp:nvSpPr>
      <dsp:spPr>
        <a:xfrm>
          <a:off x="310968" y="231738"/>
          <a:ext cx="565397" cy="565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46CDE5-68D8-4EF7-AAEB-F3945A761808}">
      <dsp:nvSpPr>
        <dsp:cNvPr id="0" name=""/>
        <dsp:cNvSpPr/>
      </dsp:nvSpPr>
      <dsp:spPr>
        <a:xfrm>
          <a:off x="1187334" y="439"/>
          <a:ext cx="4873788" cy="1027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96" tIns="108796" rIns="108796" bIns="108796" numCol="1" spcCol="1270" anchor="ctr" anchorCtr="0">
          <a:noAutofit/>
        </a:bodyPr>
        <a:lstStyle/>
        <a:p>
          <a:pPr marL="0" lvl="0" indent="0" algn="l" defTabSz="1111250">
            <a:lnSpc>
              <a:spcPct val="90000"/>
            </a:lnSpc>
            <a:spcBef>
              <a:spcPct val="0"/>
            </a:spcBef>
            <a:spcAft>
              <a:spcPct val="35000"/>
            </a:spcAft>
            <a:buNone/>
          </a:pPr>
          <a:r>
            <a:rPr lang="en-US" sz="2500" kern="1200"/>
            <a:t>Non-compatible HAT</a:t>
          </a:r>
        </a:p>
      </dsp:txBody>
      <dsp:txXfrm>
        <a:off x="1187334" y="439"/>
        <a:ext cx="4873788" cy="1027995"/>
      </dsp:txXfrm>
    </dsp:sp>
    <dsp:sp modelId="{987EC9BA-900E-407C-A450-D311E00A56DA}">
      <dsp:nvSpPr>
        <dsp:cNvPr id="0" name=""/>
        <dsp:cNvSpPr/>
      </dsp:nvSpPr>
      <dsp:spPr>
        <a:xfrm>
          <a:off x="6061123" y="439"/>
          <a:ext cx="4769517" cy="1027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96" tIns="108796" rIns="108796" bIns="108796" numCol="1" spcCol="1270" anchor="ctr" anchorCtr="0">
          <a:noAutofit/>
        </a:bodyPr>
        <a:lstStyle/>
        <a:p>
          <a:pPr marL="0" lvl="0" indent="0" algn="l" defTabSz="755650">
            <a:lnSpc>
              <a:spcPct val="90000"/>
            </a:lnSpc>
            <a:spcBef>
              <a:spcPct val="0"/>
            </a:spcBef>
            <a:spcAft>
              <a:spcPct val="35000"/>
            </a:spcAft>
            <a:buNone/>
          </a:pPr>
          <a:r>
            <a:rPr lang="en-US" sz="1700" kern="1200" dirty="0"/>
            <a:t>The HAT allows for one </a:t>
          </a:r>
          <a:r>
            <a:rPr lang="en-US" sz="1700" kern="1200" dirty="0" err="1"/>
            <a:t>SunFounder</a:t>
          </a:r>
          <a:r>
            <a:rPr lang="en-US" sz="1700" kern="1200" dirty="0"/>
            <a:t> type of sensor only. It was built in a manner such that any external sensors cannot be connected.  </a:t>
          </a:r>
        </a:p>
      </dsp:txBody>
      <dsp:txXfrm>
        <a:off x="6061123" y="439"/>
        <a:ext cx="4769517" cy="1027995"/>
      </dsp:txXfrm>
    </dsp:sp>
    <dsp:sp modelId="{8B14FD90-C69F-46B8-8346-69F0AD3BFEEE}">
      <dsp:nvSpPr>
        <dsp:cNvPr id="0" name=""/>
        <dsp:cNvSpPr/>
      </dsp:nvSpPr>
      <dsp:spPr>
        <a:xfrm>
          <a:off x="0" y="1285433"/>
          <a:ext cx="10830641" cy="1027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D95DFF-6C42-459A-8C48-1D28F5F85350}">
      <dsp:nvSpPr>
        <dsp:cNvPr id="0" name=""/>
        <dsp:cNvSpPr/>
      </dsp:nvSpPr>
      <dsp:spPr>
        <a:xfrm>
          <a:off x="310968" y="1516732"/>
          <a:ext cx="565397" cy="5653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FD50DB-7B5B-4F79-9D47-2DB0261B31E7}">
      <dsp:nvSpPr>
        <dsp:cNvPr id="0" name=""/>
        <dsp:cNvSpPr/>
      </dsp:nvSpPr>
      <dsp:spPr>
        <a:xfrm>
          <a:off x="1187334" y="1285433"/>
          <a:ext cx="4873788" cy="1027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96" tIns="108796" rIns="108796" bIns="108796" numCol="1" spcCol="1270" anchor="ctr" anchorCtr="0">
          <a:noAutofit/>
        </a:bodyPr>
        <a:lstStyle/>
        <a:p>
          <a:pPr marL="0" lvl="0" indent="0" algn="l" defTabSz="1111250">
            <a:lnSpc>
              <a:spcPct val="90000"/>
            </a:lnSpc>
            <a:spcBef>
              <a:spcPct val="0"/>
            </a:spcBef>
            <a:spcAft>
              <a:spcPct val="35000"/>
            </a:spcAft>
            <a:buNone/>
          </a:pPr>
          <a:r>
            <a:rPr lang="en-US" sz="2500" kern="1200"/>
            <a:t>LIDAR Components that need to considered.</a:t>
          </a:r>
        </a:p>
      </dsp:txBody>
      <dsp:txXfrm>
        <a:off x="1187334" y="1285433"/>
        <a:ext cx="4873788" cy="1027995"/>
      </dsp:txXfrm>
    </dsp:sp>
    <dsp:sp modelId="{2CF5D77E-CB36-4F72-9589-AC10151B7517}">
      <dsp:nvSpPr>
        <dsp:cNvPr id="0" name=""/>
        <dsp:cNvSpPr/>
      </dsp:nvSpPr>
      <dsp:spPr>
        <a:xfrm>
          <a:off x="6061123" y="1285433"/>
          <a:ext cx="4769517" cy="1027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96" tIns="108796" rIns="108796" bIns="108796" numCol="1" spcCol="1270" anchor="ctr" anchorCtr="0">
          <a:noAutofit/>
        </a:bodyPr>
        <a:lstStyle/>
        <a:p>
          <a:pPr marL="0" lvl="0" indent="0" algn="l" defTabSz="755650">
            <a:lnSpc>
              <a:spcPct val="90000"/>
            </a:lnSpc>
            <a:spcBef>
              <a:spcPct val="0"/>
            </a:spcBef>
            <a:spcAft>
              <a:spcPct val="35000"/>
            </a:spcAft>
            <a:buNone/>
          </a:pPr>
          <a:r>
            <a:rPr lang="en-US" sz="1700" kern="1200" dirty="0"/>
            <a:t>It is necessary to find a LIDAR device that can work cross-platform and that can cover an ideal range. </a:t>
          </a:r>
        </a:p>
      </dsp:txBody>
      <dsp:txXfrm>
        <a:off x="6061123" y="1285433"/>
        <a:ext cx="4769517" cy="1027995"/>
      </dsp:txXfrm>
    </dsp:sp>
    <dsp:sp modelId="{B62A8138-1560-4A84-8E13-3DB9A0DA7F77}">
      <dsp:nvSpPr>
        <dsp:cNvPr id="0" name=""/>
        <dsp:cNvSpPr/>
      </dsp:nvSpPr>
      <dsp:spPr>
        <a:xfrm>
          <a:off x="0" y="2570428"/>
          <a:ext cx="10830641" cy="1027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D9AA6-0D70-4899-A56E-FD12460CF2D5}">
      <dsp:nvSpPr>
        <dsp:cNvPr id="0" name=""/>
        <dsp:cNvSpPr/>
      </dsp:nvSpPr>
      <dsp:spPr>
        <a:xfrm>
          <a:off x="310968" y="2801727"/>
          <a:ext cx="565397" cy="5653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FC0FC5-0CD0-4A42-9666-CF977AA0FCE4}">
      <dsp:nvSpPr>
        <dsp:cNvPr id="0" name=""/>
        <dsp:cNvSpPr/>
      </dsp:nvSpPr>
      <dsp:spPr>
        <a:xfrm>
          <a:off x="1187334" y="2570428"/>
          <a:ext cx="4873788" cy="1027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96" tIns="108796" rIns="108796" bIns="108796" numCol="1" spcCol="1270" anchor="ctr" anchorCtr="0">
          <a:noAutofit/>
        </a:bodyPr>
        <a:lstStyle/>
        <a:p>
          <a:pPr marL="0" lvl="0" indent="0" algn="l" defTabSz="1111250">
            <a:lnSpc>
              <a:spcPct val="90000"/>
            </a:lnSpc>
            <a:spcBef>
              <a:spcPct val="0"/>
            </a:spcBef>
            <a:spcAft>
              <a:spcPct val="35000"/>
            </a:spcAft>
            <a:buNone/>
          </a:pPr>
          <a:r>
            <a:rPr lang="en-US" sz="2500" kern="1200"/>
            <a:t>Algorithm Components that need to be considered.</a:t>
          </a:r>
        </a:p>
      </dsp:txBody>
      <dsp:txXfrm>
        <a:off x="1187334" y="2570428"/>
        <a:ext cx="4873788" cy="1027995"/>
      </dsp:txXfrm>
    </dsp:sp>
    <dsp:sp modelId="{4D7640AF-7360-4E52-8544-868BF96E4F2E}">
      <dsp:nvSpPr>
        <dsp:cNvPr id="0" name=""/>
        <dsp:cNvSpPr/>
      </dsp:nvSpPr>
      <dsp:spPr>
        <a:xfrm>
          <a:off x="6061123" y="2570428"/>
          <a:ext cx="4769517" cy="1027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96" tIns="108796" rIns="108796" bIns="108796" numCol="1" spcCol="1270" anchor="ctr" anchorCtr="0">
          <a:noAutofit/>
        </a:bodyPr>
        <a:lstStyle/>
        <a:p>
          <a:pPr marL="0" lvl="0" indent="0" algn="l" defTabSz="755650">
            <a:lnSpc>
              <a:spcPct val="90000"/>
            </a:lnSpc>
            <a:spcBef>
              <a:spcPct val="0"/>
            </a:spcBef>
            <a:spcAft>
              <a:spcPct val="35000"/>
            </a:spcAft>
            <a:buNone/>
          </a:pPr>
          <a:r>
            <a:rPr lang="en-US" sz="1700" kern="1200"/>
            <a:t>How can LiDAR sensor data can be processed and utilized to communicate with different algorithms. </a:t>
          </a:r>
        </a:p>
      </dsp:txBody>
      <dsp:txXfrm>
        <a:off x="6061123" y="2570428"/>
        <a:ext cx="4769517" cy="10279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4FA82-603E-4EDB-90A9-1DA699C2C901}">
      <dsp:nvSpPr>
        <dsp:cNvPr id="0" name=""/>
        <dsp:cNvSpPr/>
      </dsp:nvSpPr>
      <dsp:spPr>
        <a:xfrm>
          <a:off x="487044" y="359886"/>
          <a:ext cx="0" cy="3238976"/>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75A52-D924-4818-BEE8-D250047D6B3F}">
      <dsp:nvSpPr>
        <dsp:cNvPr id="0" name=""/>
        <dsp:cNvSpPr/>
      </dsp:nvSpPr>
      <dsp:spPr>
        <a:xfrm>
          <a:off x="577016" y="467852"/>
          <a:ext cx="1703521" cy="1457539"/>
        </a:xfrm>
        <a:prstGeom prst="rect">
          <a:avLst/>
        </a:prstGeom>
        <a:blipFill rotWithShape="1">
          <a:blip xmlns:r="http://schemas.openxmlformats.org/officeDocument/2006/relationships" r:embed="rId1"/>
          <a:srcRect/>
          <a:stretch>
            <a:fillRect l="-7000" r="-7000"/>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ABBC393-AD16-4772-8402-4ABCB8683B4E}">
      <dsp:nvSpPr>
        <dsp:cNvPr id="0" name=""/>
        <dsp:cNvSpPr/>
      </dsp:nvSpPr>
      <dsp:spPr>
        <a:xfrm>
          <a:off x="577016" y="1925391"/>
          <a:ext cx="1703521" cy="167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533400" rtl="0">
            <a:lnSpc>
              <a:spcPct val="90000"/>
            </a:lnSpc>
            <a:spcBef>
              <a:spcPct val="0"/>
            </a:spcBef>
            <a:spcAft>
              <a:spcPct val="35000"/>
            </a:spcAft>
            <a:buNone/>
          </a:pPr>
          <a:endParaRPr lang="en-US" sz="1200" kern="1200">
            <a:latin typeface="Century Gothic" panose="020B0502020202020204"/>
            <a:cs typeface="Arial"/>
          </a:endParaRPr>
        </a:p>
        <a:p>
          <a:pPr marL="0" lvl="0" indent="0" algn="ctr" defTabSz="533400" rtl="0">
            <a:lnSpc>
              <a:spcPct val="90000"/>
            </a:lnSpc>
            <a:spcBef>
              <a:spcPct val="0"/>
            </a:spcBef>
            <a:spcAft>
              <a:spcPct val="35000"/>
            </a:spcAft>
            <a:buNone/>
          </a:pPr>
          <a:r>
            <a:rPr lang="en-US" sz="1200" kern="1200">
              <a:latin typeface="Century Gothic" panose="020B0502020202020204"/>
              <a:cs typeface="Arial"/>
            </a:rPr>
            <a:t>Analyze the circuit board of the SunFounder to find any indication that only a certain quantity of sensors can be added to the model. </a:t>
          </a:r>
          <a:endParaRPr lang="en-US" sz="1200" kern="1200" dirty="0">
            <a:cs typeface="Arial"/>
          </a:endParaRPr>
        </a:p>
      </dsp:txBody>
      <dsp:txXfrm>
        <a:off x="577016" y="1925391"/>
        <a:ext cx="1703521" cy="1673471"/>
      </dsp:txXfrm>
    </dsp:sp>
    <dsp:sp modelId="{770E20EC-6929-4A45-99D5-285545E37892}">
      <dsp:nvSpPr>
        <dsp:cNvPr id="0" name=""/>
        <dsp:cNvSpPr/>
      </dsp:nvSpPr>
      <dsp:spPr>
        <a:xfrm>
          <a:off x="487044" y="0"/>
          <a:ext cx="1799431" cy="3598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Step 1</a:t>
          </a:r>
        </a:p>
      </dsp:txBody>
      <dsp:txXfrm>
        <a:off x="487044" y="0"/>
        <a:ext cx="1799431" cy="359886"/>
      </dsp:txXfrm>
    </dsp:sp>
    <dsp:sp modelId="{6806A88B-ACCD-4689-BA2C-F1412EF73B42}">
      <dsp:nvSpPr>
        <dsp:cNvPr id="0" name=""/>
        <dsp:cNvSpPr/>
      </dsp:nvSpPr>
      <dsp:spPr>
        <a:xfrm>
          <a:off x="2767171" y="359886"/>
          <a:ext cx="0" cy="3238976"/>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BA09B-A748-477B-98A1-FEDE95925694}">
      <dsp:nvSpPr>
        <dsp:cNvPr id="0" name=""/>
        <dsp:cNvSpPr/>
      </dsp:nvSpPr>
      <dsp:spPr>
        <a:xfrm>
          <a:off x="2857142" y="467852"/>
          <a:ext cx="1703521" cy="1457539"/>
        </a:xfrm>
        <a:prstGeom prst="rect">
          <a:avLst/>
        </a:prstGeom>
        <a:blipFill rotWithShape="1">
          <a:blip xmlns:r="http://schemas.openxmlformats.org/officeDocument/2006/relationships" r:embed="rId2"/>
          <a:srcRect/>
          <a:stretch>
            <a:fillRect l="-7000" r="-7000"/>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0810939-5D65-4F5C-894F-F86C706A7A1C}">
      <dsp:nvSpPr>
        <dsp:cNvPr id="0" name=""/>
        <dsp:cNvSpPr/>
      </dsp:nvSpPr>
      <dsp:spPr>
        <a:xfrm>
          <a:off x="2857142" y="1925391"/>
          <a:ext cx="1703521" cy="167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533400" rtl="0">
            <a:lnSpc>
              <a:spcPct val="90000"/>
            </a:lnSpc>
            <a:spcBef>
              <a:spcPct val="0"/>
            </a:spcBef>
            <a:spcAft>
              <a:spcPct val="35000"/>
            </a:spcAft>
            <a:buNone/>
          </a:pPr>
          <a:endParaRPr lang="en-US" sz="1200" kern="1200">
            <a:latin typeface="Century Gothic" panose="020B0502020202020204"/>
            <a:cs typeface="Arial"/>
          </a:endParaRPr>
        </a:p>
        <a:p>
          <a:pPr marL="0" lvl="0" indent="0" algn="ctr" defTabSz="533400" rtl="0">
            <a:lnSpc>
              <a:spcPct val="90000"/>
            </a:lnSpc>
            <a:spcBef>
              <a:spcPct val="0"/>
            </a:spcBef>
            <a:spcAft>
              <a:spcPct val="35000"/>
            </a:spcAft>
            <a:buNone/>
          </a:pPr>
          <a:r>
            <a:rPr lang="en-US" sz="1200" kern="1200">
              <a:latin typeface="Century Gothic" panose="020B0502020202020204"/>
              <a:cs typeface="Arial"/>
            </a:rPr>
            <a:t>Test SlamTec RPLiDAR to see if it meets team expectations software and hardware wise. </a:t>
          </a:r>
          <a:endParaRPr lang="en-US" sz="1200" kern="1200" dirty="0">
            <a:cs typeface="Arial"/>
          </a:endParaRPr>
        </a:p>
      </dsp:txBody>
      <dsp:txXfrm>
        <a:off x="2857142" y="1925391"/>
        <a:ext cx="1703521" cy="1673471"/>
      </dsp:txXfrm>
    </dsp:sp>
    <dsp:sp modelId="{16EEE8E2-3D18-44F6-B04A-3D59841E4FA8}">
      <dsp:nvSpPr>
        <dsp:cNvPr id="0" name=""/>
        <dsp:cNvSpPr/>
      </dsp:nvSpPr>
      <dsp:spPr>
        <a:xfrm>
          <a:off x="2767171" y="0"/>
          <a:ext cx="1799431" cy="3598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a:t>Step 2</a:t>
          </a:r>
          <a:endParaRPr lang="en-US" sz="1900" kern="1200" dirty="0"/>
        </a:p>
      </dsp:txBody>
      <dsp:txXfrm>
        <a:off x="2767171" y="0"/>
        <a:ext cx="1799431" cy="359886"/>
      </dsp:txXfrm>
    </dsp:sp>
    <dsp:sp modelId="{AD4A7372-BB1B-4311-A771-80E8A382A52D}">
      <dsp:nvSpPr>
        <dsp:cNvPr id="0" name=""/>
        <dsp:cNvSpPr/>
      </dsp:nvSpPr>
      <dsp:spPr>
        <a:xfrm>
          <a:off x="5047297" y="359886"/>
          <a:ext cx="0" cy="3238976"/>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0F8792-EF4F-4D2F-B142-5FA7F6978833}">
      <dsp:nvSpPr>
        <dsp:cNvPr id="0" name=""/>
        <dsp:cNvSpPr/>
      </dsp:nvSpPr>
      <dsp:spPr>
        <a:xfrm>
          <a:off x="5137269" y="467852"/>
          <a:ext cx="1703521" cy="1457539"/>
        </a:xfrm>
        <a:prstGeom prst="rect">
          <a:avLst/>
        </a:prstGeom>
        <a:blipFill rotWithShape="1">
          <a:blip xmlns:r="http://schemas.openxmlformats.org/officeDocument/2006/relationships" r:embed="rId3"/>
          <a:srcRect/>
          <a:stretch>
            <a:fillRect l="-23000" r="-23000"/>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A12BA8F-8D03-4B8A-87DF-F43FFA8C182D}">
      <dsp:nvSpPr>
        <dsp:cNvPr id="0" name=""/>
        <dsp:cNvSpPr/>
      </dsp:nvSpPr>
      <dsp:spPr>
        <a:xfrm>
          <a:off x="5137269" y="1925391"/>
          <a:ext cx="1703521" cy="167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533400" rtl="0">
            <a:lnSpc>
              <a:spcPct val="90000"/>
            </a:lnSpc>
            <a:spcBef>
              <a:spcPct val="0"/>
            </a:spcBef>
            <a:spcAft>
              <a:spcPct val="35000"/>
            </a:spcAft>
            <a:buNone/>
          </a:pPr>
          <a:endParaRPr lang="en-US" sz="1200" kern="1200">
            <a:latin typeface="Century Gothic" panose="020B0502020202020204"/>
            <a:cs typeface="Arial"/>
          </a:endParaRPr>
        </a:p>
        <a:p>
          <a:pPr marL="0" lvl="0" indent="0" algn="ctr" defTabSz="533400" rtl="0">
            <a:lnSpc>
              <a:spcPct val="90000"/>
            </a:lnSpc>
            <a:spcBef>
              <a:spcPct val="0"/>
            </a:spcBef>
            <a:spcAft>
              <a:spcPct val="35000"/>
            </a:spcAft>
            <a:buNone/>
          </a:pPr>
          <a:r>
            <a:rPr lang="en-US" sz="1200" kern="1200">
              <a:latin typeface="Century Gothic" panose="020B0502020202020204"/>
              <a:cs typeface="Arial"/>
            </a:rPr>
            <a:t>Focused on hardware control. The idea is, instead of using a HAT, connecting components directly to the boards while utilizing driver boards approprietely.</a:t>
          </a:r>
          <a:endParaRPr lang="en-US" sz="1200" kern="1200" dirty="0">
            <a:cs typeface="Arial"/>
          </a:endParaRPr>
        </a:p>
      </dsp:txBody>
      <dsp:txXfrm>
        <a:off x="5137269" y="1925391"/>
        <a:ext cx="1703521" cy="1673471"/>
      </dsp:txXfrm>
    </dsp:sp>
    <dsp:sp modelId="{E9C535EF-25E0-4D71-ABE4-DF4260B0842A}">
      <dsp:nvSpPr>
        <dsp:cNvPr id="0" name=""/>
        <dsp:cNvSpPr/>
      </dsp:nvSpPr>
      <dsp:spPr>
        <a:xfrm>
          <a:off x="5047297" y="0"/>
          <a:ext cx="1799431" cy="3598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a:t>Step 3</a:t>
          </a:r>
          <a:endParaRPr lang="en-US" sz="1900" kern="1200" dirty="0"/>
        </a:p>
      </dsp:txBody>
      <dsp:txXfrm>
        <a:off x="5047297" y="0"/>
        <a:ext cx="1799431" cy="359886"/>
      </dsp:txXfrm>
    </dsp:sp>
    <dsp:sp modelId="{E6877B97-4826-4D8B-BD17-62557D1DFFBB}">
      <dsp:nvSpPr>
        <dsp:cNvPr id="0" name=""/>
        <dsp:cNvSpPr/>
      </dsp:nvSpPr>
      <dsp:spPr>
        <a:xfrm>
          <a:off x="7327424" y="359886"/>
          <a:ext cx="0" cy="3238976"/>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97D259-BAAD-4742-9E1B-27039E30A565}">
      <dsp:nvSpPr>
        <dsp:cNvPr id="0" name=""/>
        <dsp:cNvSpPr/>
      </dsp:nvSpPr>
      <dsp:spPr>
        <a:xfrm>
          <a:off x="7417395" y="467852"/>
          <a:ext cx="1703521" cy="1457539"/>
        </a:xfrm>
        <a:prstGeom prst="rect">
          <a:avLst/>
        </a:prstGeom>
        <a:blipFill rotWithShape="1">
          <a:blip xmlns:r="http://schemas.openxmlformats.org/officeDocument/2006/relationships" r:embed="rId4"/>
          <a:srcRect/>
          <a:stretch>
            <a:fillRect l="-11000" r="-11000"/>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5A8CB29-B496-438B-8A27-5E36C389AF12}">
      <dsp:nvSpPr>
        <dsp:cNvPr id="0" name=""/>
        <dsp:cNvSpPr/>
      </dsp:nvSpPr>
      <dsp:spPr>
        <a:xfrm>
          <a:off x="7417395" y="1925391"/>
          <a:ext cx="1703521" cy="167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533400" rtl="0">
            <a:lnSpc>
              <a:spcPct val="90000"/>
            </a:lnSpc>
            <a:spcBef>
              <a:spcPct val="0"/>
            </a:spcBef>
            <a:spcAft>
              <a:spcPct val="35000"/>
            </a:spcAft>
            <a:buNone/>
          </a:pPr>
          <a:endParaRPr lang="en-US" sz="1200" kern="1200">
            <a:latin typeface="Century Gothic" panose="020B0502020202020204"/>
            <a:cs typeface="Arial"/>
          </a:endParaRPr>
        </a:p>
        <a:p>
          <a:pPr marL="0" lvl="0" indent="0" algn="ctr" defTabSz="533400" rtl="0">
            <a:lnSpc>
              <a:spcPct val="90000"/>
            </a:lnSpc>
            <a:spcBef>
              <a:spcPct val="0"/>
            </a:spcBef>
            <a:spcAft>
              <a:spcPct val="35000"/>
            </a:spcAft>
            <a:buNone/>
          </a:pPr>
          <a:r>
            <a:rPr lang="en-US" sz="1200" kern="1200">
              <a:latin typeface="Century Gothic" panose="020B0502020202020204"/>
              <a:cs typeface="Arial"/>
            </a:rPr>
            <a:t>Finding a method that can transport the LIDAR data to an algorithm that communicates with the model vehicle actuators. </a:t>
          </a:r>
          <a:endParaRPr lang="en-US" sz="1200" kern="1200" dirty="0">
            <a:latin typeface="Century Gothic" panose="020B0502020202020204"/>
            <a:cs typeface="Arial"/>
          </a:endParaRPr>
        </a:p>
      </dsp:txBody>
      <dsp:txXfrm>
        <a:off x="7417395" y="1925391"/>
        <a:ext cx="1703521" cy="1673471"/>
      </dsp:txXfrm>
    </dsp:sp>
    <dsp:sp modelId="{D8132029-DE41-4C28-839B-CB576C80DA79}">
      <dsp:nvSpPr>
        <dsp:cNvPr id="0" name=""/>
        <dsp:cNvSpPr/>
      </dsp:nvSpPr>
      <dsp:spPr>
        <a:xfrm>
          <a:off x="7327424" y="0"/>
          <a:ext cx="1799431" cy="3598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a:t>Step 4</a:t>
          </a:r>
          <a:endParaRPr lang="en-US" sz="1900" kern="1200" dirty="0"/>
        </a:p>
      </dsp:txBody>
      <dsp:txXfrm>
        <a:off x="7327424" y="0"/>
        <a:ext cx="1799431" cy="359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356F5-FF35-4068-AB0C-39D9943EC654}">
      <dsp:nvSpPr>
        <dsp:cNvPr id="0" name=""/>
        <dsp:cNvSpPr/>
      </dsp:nvSpPr>
      <dsp:spPr>
        <a:xfrm>
          <a:off x="0" y="0"/>
          <a:ext cx="943345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3BE8C-677D-4F3F-9C52-5E7018DB2713}">
      <dsp:nvSpPr>
        <dsp:cNvPr id="0" name=""/>
        <dsp:cNvSpPr/>
      </dsp:nvSpPr>
      <dsp:spPr>
        <a:xfrm>
          <a:off x="0" y="0"/>
          <a:ext cx="9433453" cy="1580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The </a:t>
          </a:r>
          <a:r>
            <a:rPr lang="en-US" sz="2100" kern="1200" dirty="0" err="1"/>
            <a:t>SunFounder</a:t>
          </a:r>
          <a:r>
            <a:rPr lang="en-US" sz="2100" kern="1200" dirty="0"/>
            <a:t> Model has limited the scope of the project. Its HAT cannot handle the addition of other sensors. The HAT could not provide additional space for more then one Ultrasonic range Sensor. Furthermore, the </a:t>
          </a:r>
          <a:r>
            <a:rPr lang="en-US" sz="2100" kern="1200" dirty="0" err="1"/>
            <a:t>SunFounder</a:t>
          </a:r>
          <a:r>
            <a:rPr lang="en-US" sz="2100" kern="1200" dirty="0"/>
            <a:t> platform restricts the usage of advanced algorithms such as machine learning and computer vision.</a:t>
          </a:r>
        </a:p>
      </dsp:txBody>
      <dsp:txXfrm>
        <a:off x="0" y="0"/>
        <a:ext cx="9433453" cy="1580330"/>
      </dsp:txXfrm>
    </dsp:sp>
    <dsp:sp modelId="{BC3BAC4C-0AD2-488E-8C9B-7A9C56FAD192}">
      <dsp:nvSpPr>
        <dsp:cNvPr id="0" name=""/>
        <dsp:cNvSpPr/>
      </dsp:nvSpPr>
      <dsp:spPr>
        <a:xfrm>
          <a:off x="0" y="1580330"/>
          <a:ext cx="943345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D9739C-1ADA-497A-A39F-3AFADB9AAD4D}">
      <dsp:nvSpPr>
        <dsp:cNvPr id="0" name=""/>
        <dsp:cNvSpPr/>
      </dsp:nvSpPr>
      <dsp:spPr>
        <a:xfrm>
          <a:off x="0" y="1580330"/>
          <a:ext cx="9433453" cy="1580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Among a variety of sensors considered, LIDAR stood out for its reliability. The </a:t>
          </a:r>
          <a:r>
            <a:rPr lang="en-US" sz="2100" kern="1200" dirty="0" err="1"/>
            <a:t>SlamTec</a:t>
          </a:r>
          <a:r>
            <a:rPr lang="en-US" sz="2100" kern="1200" dirty="0"/>
            <a:t> </a:t>
          </a:r>
          <a:r>
            <a:rPr lang="en-US" sz="2100" kern="1200" dirty="0" err="1"/>
            <a:t>RPLiDAR</a:t>
          </a:r>
          <a:r>
            <a:rPr lang="en-US" sz="2100" kern="1200" dirty="0"/>
            <a:t> A1 covers a distance range of 20m, a maximum mapping area of 300m*300m, and an accuracy of &lt;0.02m.</a:t>
          </a:r>
        </a:p>
      </dsp:txBody>
      <dsp:txXfrm>
        <a:off x="0" y="1580330"/>
        <a:ext cx="9433453" cy="15803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4638A-FC4D-4763-9208-961D154C60A0}">
      <dsp:nvSpPr>
        <dsp:cNvPr id="0" name=""/>
        <dsp:cNvSpPr/>
      </dsp:nvSpPr>
      <dsp:spPr>
        <a:xfrm>
          <a:off x="0" y="0"/>
          <a:ext cx="943345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94A8F6-0F31-4AD0-AB60-4685FF8B38CD}">
      <dsp:nvSpPr>
        <dsp:cNvPr id="0" name=""/>
        <dsp:cNvSpPr/>
      </dsp:nvSpPr>
      <dsp:spPr>
        <a:xfrm>
          <a:off x="0" y="0"/>
          <a:ext cx="9433453" cy="1580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The </a:t>
          </a:r>
          <a:r>
            <a:rPr lang="en-US" sz="2100" kern="1200" dirty="0" err="1"/>
            <a:t>RPLiDAR</a:t>
          </a:r>
          <a:r>
            <a:rPr lang="en-US" sz="2100" kern="1200" dirty="0"/>
            <a:t> is equipped with a useful mapping tool that can register the environment around the LIDAR. The mapper delivers real time Laser data as well as real time coordinates. Furthermore, the mapper makes it easier for the person monitoring the vehicle to visualize the obstacles. The image in </a:t>
          </a:r>
          <a:r>
            <a:rPr lang="en-US" sz="2100" b="1" kern="1200" dirty="0"/>
            <a:t>Figure 1</a:t>
          </a:r>
          <a:r>
            <a:rPr lang="en-US" sz="2100" kern="1200" dirty="0"/>
            <a:t> shows the view from a </a:t>
          </a:r>
          <a:r>
            <a:rPr lang="en-US" sz="2100" kern="1200" dirty="0" err="1"/>
            <a:t>RPLiDAR</a:t>
          </a:r>
          <a:r>
            <a:rPr lang="en-US" sz="2100" kern="1200" dirty="0"/>
            <a:t> inside a wooden box. </a:t>
          </a:r>
        </a:p>
      </dsp:txBody>
      <dsp:txXfrm>
        <a:off x="0" y="0"/>
        <a:ext cx="9433453" cy="1580330"/>
      </dsp:txXfrm>
    </dsp:sp>
    <dsp:sp modelId="{AB902F55-D43D-43FA-937D-57E4D3C604E6}">
      <dsp:nvSpPr>
        <dsp:cNvPr id="0" name=""/>
        <dsp:cNvSpPr/>
      </dsp:nvSpPr>
      <dsp:spPr>
        <a:xfrm>
          <a:off x="0" y="1580330"/>
          <a:ext cx="943345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6A799A-6F6C-4F09-BA0D-555F784C079E}">
      <dsp:nvSpPr>
        <dsp:cNvPr id="0" name=""/>
        <dsp:cNvSpPr/>
      </dsp:nvSpPr>
      <dsp:spPr>
        <a:xfrm>
          <a:off x="0" y="1580330"/>
          <a:ext cx="9433453" cy="1580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Since the </a:t>
          </a:r>
          <a:r>
            <a:rPr lang="en-US" sz="2100" kern="1200" dirty="0" err="1"/>
            <a:t>RPLiDAR</a:t>
          </a:r>
          <a:r>
            <a:rPr lang="en-US" sz="2100" kern="1200" dirty="0"/>
            <a:t> will be used in conjunction with Computer Vision algorithms, the laser system will serve as a safety net of object detection as well as position. The LiDAR’s primary location would be in the front of the car to help detect the distance of any obstacles that could hinder the vehicle. </a:t>
          </a:r>
        </a:p>
      </dsp:txBody>
      <dsp:txXfrm>
        <a:off x="0" y="1580330"/>
        <a:ext cx="9433453" cy="15803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F11A4-52F8-40A9-A32D-6C2F69B4986A}">
      <dsp:nvSpPr>
        <dsp:cNvPr id="0" name=""/>
        <dsp:cNvSpPr/>
      </dsp:nvSpPr>
      <dsp:spPr>
        <a:xfrm>
          <a:off x="0" y="1543"/>
          <a:ext cx="943345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ECD08D-0405-4BB4-9DE5-EE4B798A7279}">
      <dsp:nvSpPr>
        <dsp:cNvPr id="0" name=""/>
        <dsp:cNvSpPr/>
      </dsp:nvSpPr>
      <dsp:spPr>
        <a:xfrm>
          <a:off x="0" y="1543"/>
          <a:ext cx="9433453" cy="105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Overall, the </a:t>
          </a:r>
          <a:r>
            <a:rPr lang="en-US" sz="2100" kern="1200" dirty="0" err="1"/>
            <a:t>RPLiDar</a:t>
          </a:r>
          <a:r>
            <a:rPr lang="en-US" sz="2100" kern="1200" dirty="0"/>
            <a:t> provides good range of detection that can aid a model vehicle and a possible full-scale prototype. </a:t>
          </a:r>
        </a:p>
      </dsp:txBody>
      <dsp:txXfrm>
        <a:off x="0" y="1543"/>
        <a:ext cx="9433453" cy="1052524"/>
      </dsp:txXfrm>
    </dsp:sp>
    <dsp:sp modelId="{015F8E99-B2AB-4539-B00A-6A9E2952367A}">
      <dsp:nvSpPr>
        <dsp:cNvPr id="0" name=""/>
        <dsp:cNvSpPr/>
      </dsp:nvSpPr>
      <dsp:spPr>
        <a:xfrm>
          <a:off x="0" y="1054068"/>
          <a:ext cx="943345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0C55B1-885B-464D-8B6F-75BCEFFCC599}">
      <dsp:nvSpPr>
        <dsp:cNvPr id="0" name=""/>
        <dsp:cNvSpPr/>
      </dsp:nvSpPr>
      <dsp:spPr>
        <a:xfrm>
          <a:off x="0" y="1054068"/>
          <a:ext cx="9433453" cy="105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Further research is needed on certain aspects of the LIDAR such as the maximum traveling speed that the LIDAR can handle to provide accurate data.</a:t>
          </a:r>
        </a:p>
      </dsp:txBody>
      <dsp:txXfrm>
        <a:off x="0" y="1054068"/>
        <a:ext cx="9433453" cy="1052524"/>
      </dsp:txXfrm>
    </dsp:sp>
    <dsp:sp modelId="{1D36A479-B52D-4208-A301-240DB5CCEA42}">
      <dsp:nvSpPr>
        <dsp:cNvPr id="0" name=""/>
        <dsp:cNvSpPr/>
      </dsp:nvSpPr>
      <dsp:spPr>
        <a:xfrm>
          <a:off x="0" y="2106592"/>
          <a:ext cx="943345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979DE5-9B5E-4952-A485-8B8A9B7A79F2}">
      <dsp:nvSpPr>
        <dsp:cNvPr id="0" name=""/>
        <dsp:cNvSpPr/>
      </dsp:nvSpPr>
      <dsp:spPr>
        <a:xfrm>
          <a:off x="0" y="2106592"/>
          <a:ext cx="9433453" cy="105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Future plans for the project include better understanding of the algorithm that reads and interprets the data and how that algorithm can be used to communicate with different navigation and object avoidance algorithms. </a:t>
          </a:r>
        </a:p>
      </dsp:txBody>
      <dsp:txXfrm>
        <a:off x="0" y="2106592"/>
        <a:ext cx="9433453" cy="105252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4/17/2020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4/17/2020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2" Type="http://schemas.openxmlformats.org/officeDocument/2006/relationships/hyperlink" Target="http://github.com/sunfounder/SunFounder_PiCa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E911EF-80F5-4781-A4DF-44EFAF242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0A2A734-17E4-44D5-9630-D54D6AF746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EFFB5C33-24B2-4764-BDBD-4C10A21DB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8808" y="0"/>
            <a:ext cx="34031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FEB601E2-EFED-4313-BEE4-9E27B94FC6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242852"/>
            <a:ext cx="9110541" cy="246557"/>
          </a:xfrm>
          <a:prstGeom prst="rect">
            <a:avLst/>
          </a:prstGeom>
        </p:spPr>
      </p:pic>
      <p:sp>
        <p:nvSpPr>
          <p:cNvPr id="16" name="Rectangle 15">
            <a:extLst>
              <a:ext uri="{FF2B5EF4-FFF2-40B4-BE49-F238E27FC236}">
                <a16:creationId xmlns:a16="http://schemas.microsoft.com/office/drawing/2014/main" id="{1425DB5A-CEE1-4EE1-8C4A-689E49D35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9110542" cy="166033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112A11E-EF41-4D71-96E2-CFF23758110F}"/>
              </a:ext>
            </a:extLst>
          </p:cNvPr>
          <p:cNvSpPr>
            <a:spLocks noGrp="1"/>
          </p:cNvSpPr>
          <p:nvPr>
            <p:ph type="ctrTitle"/>
          </p:nvPr>
        </p:nvSpPr>
        <p:spPr>
          <a:xfrm>
            <a:off x="840510" y="2733709"/>
            <a:ext cx="7657792" cy="1373070"/>
          </a:xfrm>
        </p:spPr>
        <p:txBody>
          <a:bodyPr>
            <a:normAutofit/>
          </a:bodyPr>
          <a:lstStyle/>
          <a:p>
            <a:r>
              <a:rPr lang="en-US" sz="4600" dirty="0">
                <a:solidFill>
                  <a:srgbClr val="FFFFFF"/>
                </a:solidFill>
              </a:rPr>
              <a:t>Autonomous Driving RC Car / LIDAR Detection </a:t>
            </a:r>
          </a:p>
        </p:txBody>
      </p:sp>
      <p:sp>
        <p:nvSpPr>
          <p:cNvPr id="3" name="Subtitle 2">
            <a:extLst>
              <a:ext uri="{FF2B5EF4-FFF2-40B4-BE49-F238E27FC236}">
                <a16:creationId xmlns:a16="http://schemas.microsoft.com/office/drawing/2014/main" id="{2FDCCB36-DAE4-46E5-A70D-95CE6415EBCD}"/>
              </a:ext>
            </a:extLst>
          </p:cNvPr>
          <p:cNvSpPr>
            <a:spLocks noGrp="1"/>
          </p:cNvSpPr>
          <p:nvPr>
            <p:ph type="subTitle" idx="1"/>
          </p:nvPr>
        </p:nvSpPr>
        <p:spPr>
          <a:xfrm>
            <a:off x="1194149" y="4394039"/>
            <a:ext cx="7304152" cy="1117687"/>
          </a:xfrm>
        </p:spPr>
        <p:txBody>
          <a:bodyPr>
            <a:normAutofit/>
          </a:bodyPr>
          <a:lstStyle/>
          <a:p>
            <a:r>
              <a:rPr lang="en-US"/>
              <a:t> Malik Walls, Carl </a:t>
            </a:r>
            <a:r>
              <a:rPr lang="en-US" err="1"/>
              <a:t>Gruhn</a:t>
            </a:r>
            <a:r>
              <a:rPr lang="en-US"/>
              <a:t>, Cole Burley, Dakota Jenkins, </a:t>
            </a:r>
            <a:r>
              <a:rPr lang="en-US">
                <a:ea typeface="+mj-lt"/>
                <a:cs typeface="+mj-lt"/>
              </a:rPr>
              <a:t>Jenelysc Martinez, Ngoc Long Duong,</a:t>
            </a:r>
            <a:r>
              <a:rPr lang="en-US"/>
              <a:t> Maurice Adika. | Advisors: Resmi </a:t>
            </a:r>
            <a:r>
              <a:rPr lang="en-US" err="1"/>
              <a:t>Krishnankuttyrema</a:t>
            </a:r>
            <a:r>
              <a:rPr lang="en-US"/>
              <a:t>, Mikhail Shilov </a:t>
            </a:r>
          </a:p>
          <a:p>
            <a:endParaRPr lang="en-US" dirty="0"/>
          </a:p>
        </p:txBody>
      </p:sp>
    </p:spTree>
    <p:extLst>
      <p:ext uri="{BB962C8B-B14F-4D97-AF65-F5344CB8AC3E}">
        <p14:creationId xmlns:p14="http://schemas.microsoft.com/office/powerpoint/2010/main" val="1079910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1" name="Picture 30">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3" name="Rectangle 32">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7" name="Picture 36">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39" name="Picture 38">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Rectangle 40">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45" name="Rectangle 44">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E51EE916-4516-47AA-9DE6-1A812BADB8DA}"/>
              </a:ext>
            </a:extLst>
          </p:cNvPr>
          <p:cNvSpPr txBox="1">
            <a:spLocks noGrp="1"/>
          </p:cNvSpPr>
          <p:nvPr>
            <p:ph type="title"/>
          </p:nvPr>
        </p:nvSpPr>
        <p:spPr>
          <a:xfrm>
            <a:off x="680322" y="2063262"/>
            <a:ext cx="3739278" cy="2661138"/>
          </a:xfrm>
          <a:prstGeom prst="rect">
            <a:avLst/>
          </a:prstGeom>
        </p:spPr>
        <p:txBody>
          <a:bodyPr vert="horz" lIns="91440" tIns="45720" rIns="91440" bIns="45720" rtlCol="0" anchor="ctr">
            <a:normAutofit/>
          </a:bodyPr>
          <a:lstStyle/>
          <a:p>
            <a:pPr algn="r"/>
            <a:r>
              <a:rPr lang="en-US" sz="4600" b="1">
                <a:solidFill>
                  <a:srgbClr val="FFFFFF"/>
                </a:solidFill>
              </a:rPr>
              <a:t>Figure 1: An Image showing LiDAR range</a:t>
            </a:r>
            <a:r>
              <a:rPr lang="en-US" sz="4600">
                <a:solidFill>
                  <a:srgbClr val="FFFFFF"/>
                </a:solidFill>
              </a:rPr>
              <a:t>.</a:t>
            </a:r>
          </a:p>
        </p:txBody>
      </p:sp>
      <p:sp>
        <p:nvSpPr>
          <p:cNvPr id="9" name="Content Placeholder 8">
            <a:extLst>
              <a:ext uri="{FF2B5EF4-FFF2-40B4-BE49-F238E27FC236}">
                <a16:creationId xmlns:a16="http://schemas.microsoft.com/office/drawing/2014/main" id="{118D9763-2511-44FE-8CDB-83A7220E4D34}"/>
              </a:ext>
            </a:extLst>
          </p:cNvPr>
          <p:cNvSpPr>
            <a:spLocks noGrp="1"/>
          </p:cNvSpPr>
          <p:nvPr>
            <p:ph idx="1"/>
          </p:nvPr>
        </p:nvSpPr>
        <p:spPr>
          <a:xfrm>
            <a:off x="680323" y="5101298"/>
            <a:ext cx="3739277" cy="1116622"/>
          </a:xfrm>
        </p:spPr>
        <p:txBody>
          <a:bodyPr vert="horz" lIns="91440" tIns="45720" rIns="91440" bIns="45720" rtlCol="0">
            <a:normAutofit/>
          </a:bodyPr>
          <a:lstStyle/>
          <a:p>
            <a:pPr marL="0" indent="0" algn="r">
              <a:buNone/>
            </a:pPr>
            <a:r>
              <a:rPr lang="en-US" sz="2000">
                <a:solidFill>
                  <a:srgbClr val="FFFFFF"/>
                </a:solidFill>
              </a:rPr>
              <a:t>The image was obtained with RoboStudio software.</a:t>
            </a:r>
          </a:p>
        </p:txBody>
      </p:sp>
      <p:sp>
        <p:nvSpPr>
          <p:cNvPr id="47" name="Rectangle 46">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 screen&#10;&#10;Description automatically generated">
            <a:extLst>
              <a:ext uri="{FF2B5EF4-FFF2-40B4-BE49-F238E27FC236}">
                <a16:creationId xmlns:a16="http://schemas.microsoft.com/office/drawing/2014/main" id="{17765E25-AD55-4720-9BD9-03C8517FCF8E}"/>
              </a:ext>
            </a:extLst>
          </p:cNvPr>
          <p:cNvPicPr>
            <a:picLocks noChangeAspect="1"/>
          </p:cNvPicPr>
          <p:nvPr/>
        </p:nvPicPr>
        <p:blipFill rotWithShape="1">
          <a:blip r:embed="rId5">
            <a:extLst>
              <a:ext uri="{28A0092B-C50C-407E-A947-70E740481C1C}">
                <a14:useLocalDpi xmlns:a14="http://schemas.microsoft.com/office/drawing/2010/main" val="0"/>
              </a:ext>
            </a:extLst>
          </a:blip>
          <a:srcRect t="-872"/>
          <a:stretch/>
        </p:blipFill>
        <p:spPr>
          <a:xfrm>
            <a:off x="5593085" y="1927937"/>
            <a:ext cx="5629268" cy="2995331"/>
          </a:xfrm>
          <a:prstGeom prst="rect">
            <a:avLst/>
          </a:prstGeom>
          <a:ln>
            <a:noFill/>
          </a:ln>
          <a:effectLst/>
        </p:spPr>
      </p:pic>
    </p:spTree>
    <p:extLst>
      <p:ext uri="{BB962C8B-B14F-4D97-AF65-F5344CB8AC3E}">
        <p14:creationId xmlns:p14="http://schemas.microsoft.com/office/powerpoint/2010/main" val="20574832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EB607D6-3D7A-45C2-A697-86352DDE72BC}"/>
              </a:ext>
            </a:extLst>
          </p:cNvPr>
          <p:cNvSpPr>
            <a:spLocks noGrp="1"/>
          </p:cNvSpPr>
          <p:nvPr>
            <p:ph type="title"/>
          </p:nvPr>
        </p:nvSpPr>
        <p:spPr>
          <a:xfrm>
            <a:off x="680321" y="753228"/>
            <a:ext cx="9613861" cy="1080938"/>
          </a:xfrm>
        </p:spPr>
        <p:txBody>
          <a:bodyPr>
            <a:normAutofit/>
          </a:bodyPr>
          <a:lstStyle/>
          <a:p>
            <a:r>
              <a:rPr lang="en-US"/>
              <a:t>Conclusion and Future Plans </a:t>
            </a:r>
          </a:p>
        </p:txBody>
      </p:sp>
      <p:sp>
        <p:nvSpPr>
          <p:cNvPr id="18" name="Rectangle 17">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4" name="Picture 23">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7" name="Content Placeholder 2">
            <a:extLst>
              <a:ext uri="{FF2B5EF4-FFF2-40B4-BE49-F238E27FC236}">
                <a16:creationId xmlns:a16="http://schemas.microsoft.com/office/drawing/2014/main" id="{9226E9C9-D284-4FBD-90C1-7C0DD0026C23}"/>
              </a:ext>
            </a:extLst>
          </p:cNvPr>
          <p:cNvGraphicFramePr>
            <a:graphicFrameLocks noGrp="1"/>
          </p:cNvGraphicFramePr>
          <p:nvPr>
            <p:ph idx="1"/>
            <p:extLst>
              <p:ext uri="{D42A27DB-BD31-4B8C-83A1-F6EECF244321}">
                <p14:modId xmlns:p14="http://schemas.microsoft.com/office/powerpoint/2010/main" val="3599147156"/>
              </p:ext>
            </p:extLst>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3847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7A26-B822-4E6B-9B78-389A4908A460}"/>
              </a:ext>
            </a:extLst>
          </p:cNvPr>
          <p:cNvSpPr>
            <a:spLocks noGrp="1"/>
          </p:cNvSpPr>
          <p:nvPr>
            <p:ph type="title"/>
          </p:nvPr>
        </p:nvSpPr>
        <p:spPr/>
        <p:txBody>
          <a:bodyPr/>
          <a:lstStyle/>
          <a:p>
            <a:r>
              <a:rPr lang="en-US" dirty="0"/>
              <a:t>External Resource </a:t>
            </a:r>
          </a:p>
        </p:txBody>
      </p:sp>
      <p:sp>
        <p:nvSpPr>
          <p:cNvPr id="3" name="Content Placeholder 2">
            <a:extLst>
              <a:ext uri="{FF2B5EF4-FFF2-40B4-BE49-F238E27FC236}">
                <a16:creationId xmlns:a16="http://schemas.microsoft.com/office/drawing/2014/main" id="{16818611-AC87-4469-A321-D391C114E876}"/>
              </a:ext>
            </a:extLst>
          </p:cNvPr>
          <p:cNvSpPr>
            <a:spLocks noGrp="1"/>
          </p:cNvSpPr>
          <p:nvPr>
            <p:ph idx="1"/>
          </p:nvPr>
        </p:nvSpPr>
        <p:spPr/>
        <p:txBody>
          <a:bodyPr/>
          <a:lstStyle/>
          <a:p>
            <a:pPr marL="0" indent="0">
              <a:buNone/>
            </a:pPr>
            <a:endParaRPr lang="en-US" dirty="0"/>
          </a:p>
          <a:p>
            <a:r>
              <a:rPr lang="en-US" dirty="0"/>
              <a:t>Programming and debugging: </a:t>
            </a:r>
            <a:r>
              <a:rPr lang="en-US" dirty="0">
                <a:hlinkClick r:id="rId2"/>
              </a:rPr>
              <a:t>Http://github.com/sunfounder/SunFounder_PiCar</a:t>
            </a:r>
            <a:endParaRPr lang="en-US" dirty="0"/>
          </a:p>
          <a:p>
            <a:r>
              <a:rPr lang="en-US" dirty="0" err="1"/>
              <a:t>SlamTec</a:t>
            </a:r>
            <a:r>
              <a:rPr lang="en-US" dirty="0"/>
              <a:t> Mapper Laser mapping Sensor.PDF. (2019, July 19). Shanghai.</a:t>
            </a:r>
          </a:p>
          <a:p>
            <a:endParaRPr lang="en-US" dirty="0"/>
          </a:p>
        </p:txBody>
      </p:sp>
    </p:spTree>
    <p:extLst>
      <p:ext uri="{BB962C8B-B14F-4D97-AF65-F5344CB8AC3E}">
        <p14:creationId xmlns:p14="http://schemas.microsoft.com/office/powerpoint/2010/main" val="185076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59" name="Picture 58">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61" name="Rectangle 60">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0BFB90B-1018-4684-B0ED-206DC43CD594}"/>
              </a:ext>
            </a:extLst>
          </p:cNvPr>
          <p:cNvSpPr>
            <a:spLocks noGrp="1"/>
          </p:cNvSpPr>
          <p:nvPr>
            <p:ph type="title"/>
          </p:nvPr>
        </p:nvSpPr>
        <p:spPr>
          <a:xfrm>
            <a:off x="680321" y="753228"/>
            <a:ext cx="9613861" cy="1080938"/>
          </a:xfrm>
        </p:spPr>
        <p:txBody>
          <a:bodyPr>
            <a:normAutofit/>
          </a:bodyPr>
          <a:lstStyle/>
          <a:p>
            <a:r>
              <a:rPr lang="en-US" dirty="0">
                <a:solidFill>
                  <a:srgbClr val="FFFFFF"/>
                </a:solidFill>
              </a:rPr>
              <a:t>Project Statement </a:t>
            </a:r>
          </a:p>
        </p:txBody>
      </p:sp>
      <p:pic>
        <p:nvPicPr>
          <p:cNvPr id="63" name="Picture 62">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5" name="Rectangle 64">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7" name="Picture 66">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69" name="Rectangle 68">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2C9E210-87D7-4A0E-9ECD-B03548E60165}"/>
              </a:ext>
            </a:extLst>
          </p:cNvPr>
          <p:cNvSpPr>
            <a:spLocks noGrp="1"/>
          </p:cNvSpPr>
          <p:nvPr>
            <p:ph idx="1"/>
          </p:nvPr>
        </p:nvSpPr>
        <p:spPr>
          <a:xfrm>
            <a:off x="680322" y="2437831"/>
            <a:ext cx="9114023" cy="3150308"/>
          </a:xfrm>
        </p:spPr>
        <p:txBody>
          <a:bodyPr>
            <a:normAutofit/>
          </a:bodyPr>
          <a:lstStyle/>
          <a:p>
            <a:pPr marL="0" indent="0">
              <a:buNone/>
            </a:pPr>
            <a:r>
              <a:rPr lang="en-US" sz="2600" dirty="0">
                <a:solidFill>
                  <a:srgbClr val="FFFFFF"/>
                </a:solidFill>
              </a:rPr>
              <a:t>How can we create an autonomous car on a scaled down model, which can be “aware” of its current position on a racetrack. Also, how can this car adjust itself to stay on the track and not collide with obstacles or other vehicles.  </a:t>
            </a:r>
          </a:p>
          <a:p>
            <a:endParaRPr lang="en-US" sz="2600" dirty="0">
              <a:solidFill>
                <a:srgbClr val="FFFFFF"/>
              </a:solidFill>
            </a:endParaRPr>
          </a:p>
        </p:txBody>
      </p:sp>
    </p:spTree>
    <p:extLst>
      <p:ext uri="{BB962C8B-B14F-4D97-AF65-F5344CB8AC3E}">
        <p14:creationId xmlns:p14="http://schemas.microsoft.com/office/powerpoint/2010/main" val="14130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57" name="Picture 56">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59" name="Rectangle 58">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1690016-FB27-44FE-BF14-94DFB3125D85}"/>
              </a:ext>
            </a:extLst>
          </p:cNvPr>
          <p:cNvSpPr>
            <a:spLocks noGrp="1"/>
          </p:cNvSpPr>
          <p:nvPr>
            <p:ph type="title"/>
          </p:nvPr>
        </p:nvSpPr>
        <p:spPr>
          <a:xfrm>
            <a:off x="680321" y="753228"/>
            <a:ext cx="9613861" cy="1080938"/>
          </a:xfrm>
        </p:spPr>
        <p:txBody>
          <a:bodyPr>
            <a:normAutofit/>
          </a:bodyPr>
          <a:lstStyle/>
          <a:p>
            <a:r>
              <a:rPr lang="en-US" dirty="0">
                <a:solidFill>
                  <a:srgbClr val="FFFFFF"/>
                </a:solidFill>
              </a:rPr>
              <a:t>Project Goal </a:t>
            </a:r>
          </a:p>
        </p:txBody>
      </p:sp>
      <p:pic>
        <p:nvPicPr>
          <p:cNvPr id="61" name="Picture 60">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9" name="Rectangle 62">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0" name="Picture 64">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71" name="Rectangle 66">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EC350C2-F420-4C2D-B5EE-568E103099BB}"/>
              </a:ext>
            </a:extLst>
          </p:cNvPr>
          <p:cNvSpPr>
            <a:spLocks noGrp="1"/>
          </p:cNvSpPr>
          <p:nvPr>
            <p:ph idx="1"/>
          </p:nvPr>
        </p:nvSpPr>
        <p:spPr>
          <a:xfrm>
            <a:off x="680322" y="2437831"/>
            <a:ext cx="9114023" cy="3150308"/>
          </a:xfrm>
        </p:spPr>
        <p:txBody>
          <a:bodyPr>
            <a:normAutofit/>
          </a:bodyPr>
          <a:lstStyle/>
          <a:p>
            <a:pPr marL="0" indent="0">
              <a:buNone/>
            </a:pPr>
            <a:r>
              <a:rPr lang="en-US" sz="2600" dirty="0">
                <a:solidFill>
                  <a:srgbClr val="FFFFFF"/>
                </a:solidFill>
                <a:cs typeface="Arial" panose="020B0604020202020204"/>
              </a:rPr>
              <a:t>The goal of this project is to understand the fundamentals of programming an autonomous car by creating a scaled down model. It is also to procure this goal by developing a successful navigation and object avoidance system with the appropriate tools that can ensure the safety of the vehicle as well as the safety of those around it.</a:t>
            </a:r>
          </a:p>
          <a:p>
            <a:endParaRPr lang="en-US" sz="2000" dirty="0">
              <a:solidFill>
                <a:srgbClr val="FFFFFF"/>
              </a:solidFill>
            </a:endParaRPr>
          </a:p>
        </p:txBody>
      </p:sp>
    </p:spTree>
    <p:extLst>
      <p:ext uri="{BB962C8B-B14F-4D97-AF65-F5344CB8AC3E}">
        <p14:creationId xmlns:p14="http://schemas.microsoft.com/office/powerpoint/2010/main" val="227750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13">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B59E3B3-8048-4338-9214-726C961DE35C}"/>
              </a:ext>
            </a:extLst>
          </p:cNvPr>
          <p:cNvSpPr>
            <a:spLocks noGrp="1"/>
          </p:cNvSpPr>
          <p:nvPr>
            <p:ph type="title"/>
          </p:nvPr>
        </p:nvSpPr>
        <p:spPr>
          <a:xfrm>
            <a:off x="681038" y="752475"/>
            <a:ext cx="9613900" cy="1081088"/>
          </a:xfrm>
        </p:spPr>
        <p:txBody>
          <a:bodyPr>
            <a:normAutofit/>
          </a:bodyPr>
          <a:lstStyle/>
          <a:p>
            <a:r>
              <a:rPr lang="en-US"/>
              <a:t>Project Overview </a:t>
            </a:r>
          </a:p>
        </p:txBody>
      </p:sp>
      <p:sp>
        <p:nvSpPr>
          <p:cNvPr id="11" name="Rectangle 15">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7">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9">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7" name="Picture 21">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5" name="Content Placeholder 2">
            <a:extLst>
              <a:ext uri="{FF2B5EF4-FFF2-40B4-BE49-F238E27FC236}">
                <a16:creationId xmlns:a16="http://schemas.microsoft.com/office/drawing/2014/main" id="{907CA10A-DCDC-49EA-A209-E6DC27B5CE0F}"/>
              </a:ext>
            </a:extLst>
          </p:cNvPr>
          <p:cNvGraphicFramePr>
            <a:graphicFrameLocks noGrp="1"/>
          </p:cNvGraphicFramePr>
          <p:nvPr>
            <p:ph idx="1"/>
            <p:extLst>
              <p:ext uri="{D42A27DB-BD31-4B8C-83A1-F6EECF244321}">
                <p14:modId xmlns:p14="http://schemas.microsoft.com/office/powerpoint/2010/main" val="1463560993"/>
              </p:ext>
            </p:extLst>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73115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A936-EAAA-405A-AEF7-44295DE47694}"/>
              </a:ext>
            </a:extLst>
          </p:cNvPr>
          <p:cNvSpPr>
            <a:spLocks noGrp="1"/>
          </p:cNvSpPr>
          <p:nvPr>
            <p:ph type="title"/>
          </p:nvPr>
        </p:nvSpPr>
        <p:spPr>
          <a:xfrm>
            <a:off x="680321" y="753228"/>
            <a:ext cx="9613861" cy="1080938"/>
          </a:xfrm>
        </p:spPr>
        <p:txBody>
          <a:bodyPr>
            <a:normAutofit/>
          </a:bodyPr>
          <a:lstStyle/>
          <a:p>
            <a:r>
              <a:rPr lang="en-US"/>
              <a:t>Variables to Consider </a:t>
            </a:r>
          </a:p>
        </p:txBody>
      </p:sp>
      <p:graphicFrame>
        <p:nvGraphicFramePr>
          <p:cNvPr id="5" name="Content Placeholder 2">
            <a:extLst>
              <a:ext uri="{FF2B5EF4-FFF2-40B4-BE49-F238E27FC236}">
                <a16:creationId xmlns:a16="http://schemas.microsoft.com/office/drawing/2014/main" id="{10459E18-52B0-43FB-8622-6B70784C4231}"/>
              </a:ext>
            </a:extLst>
          </p:cNvPr>
          <p:cNvGraphicFramePr>
            <a:graphicFrameLocks noGrp="1"/>
          </p:cNvGraphicFramePr>
          <p:nvPr>
            <p:ph idx="1"/>
            <p:extLst>
              <p:ext uri="{D42A27DB-BD31-4B8C-83A1-F6EECF244321}">
                <p14:modId xmlns:p14="http://schemas.microsoft.com/office/powerpoint/2010/main" val="1620113148"/>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931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14" name="Group 86">
            <a:extLst>
              <a:ext uri="{FF2B5EF4-FFF2-40B4-BE49-F238E27FC236}">
                <a16:creationId xmlns:a16="http://schemas.microsoft.com/office/drawing/2014/main" id="{B6DF8341-38C0-41F8-A81E-5755FB3B0A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15" name="Rectangle 87">
              <a:extLst>
                <a:ext uri="{FF2B5EF4-FFF2-40B4-BE49-F238E27FC236}">
                  <a16:creationId xmlns:a16="http://schemas.microsoft.com/office/drawing/2014/main" id="{1D1D2268-D2F6-4DD1-A457-46ADF3476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a:extLst>
                <a:ext uri="{FF2B5EF4-FFF2-40B4-BE49-F238E27FC236}">
                  <a16:creationId xmlns:a16="http://schemas.microsoft.com/office/drawing/2014/main" id="{09E82E97-9819-4793-B871-3157EC12A93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16" name="Rectangle 90">
            <a:extLst>
              <a:ext uri="{FF2B5EF4-FFF2-40B4-BE49-F238E27FC236}">
                <a16:creationId xmlns:a16="http://schemas.microsoft.com/office/drawing/2014/main" id="{1EF53BF8-8E50-496B-B9DB-CBBE6413A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41639D1-2DB6-49D1-983D-4BAA054E0BF2}"/>
              </a:ext>
            </a:extLst>
          </p:cNvPr>
          <p:cNvSpPr>
            <a:spLocks noGrp="1"/>
          </p:cNvSpPr>
          <p:nvPr>
            <p:ph type="title"/>
          </p:nvPr>
        </p:nvSpPr>
        <p:spPr>
          <a:xfrm>
            <a:off x="680322" y="753228"/>
            <a:ext cx="4196478" cy="1080938"/>
          </a:xfrm>
        </p:spPr>
        <p:txBody>
          <a:bodyPr vert="horz" lIns="91440" tIns="45720" rIns="91440" bIns="45720" rtlCol="0" anchor="ctr">
            <a:normAutofit/>
          </a:bodyPr>
          <a:lstStyle/>
          <a:p>
            <a:r>
              <a:rPr lang="en-US" sz="3200"/>
              <a:t>Materials </a:t>
            </a:r>
          </a:p>
        </p:txBody>
      </p:sp>
      <p:pic>
        <p:nvPicPr>
          <p:cNvPr id="117" name="Picture 92">
            <a:extLst>
              <a:ext uri="{FF2B5EF4-FFF2-40B4-BE49-F238E27FC236}">
                <a16:creationId xmlns:a16="http://schemas.microsoft.com/office/drawing/2014/main" id="{D53D81F5-9CA1-4207-86AF-72DAF1C367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pic>
        <p:nvPicPr>
          <p:cNvPr id="16" name="Picture 855" descr="A close up of a motorcycle&#10;&#10;Description generated with high confidence">
            <a:extLst>
              <a:ext uri="{FF2B5EF4-FFF2-40B4-BE49-F238E27FC236}">
                <a16:creationId xmlns:a16="http://schemas.microsoft.com/office/drawing/2014/main" id="{258DAB01-2A82-4553-9D97-9FEA173C0819}"/>
              </a:ext>
            </a:extLst>
          </p:cNvPr>
          <p:cNvPicPr>
            <a:picLocks noChangeAspect="1"/>
          </p:cNvPicPr>
          <p:nvPr/>
        </p:nvPicPr>
        <p:blipFill rotWithShape="1">
          <a:blip r:embed="rId4"/>
          <a:srcRect l="689" r="3766" b="-1"/>
          <a:stretch/>
        </p:blipFill>
        <p:spPr>
          <a:xfrm>
            <a:off x="5449575" y="488844"/>
            <a:ext cx="3368936" cy="3526040"/>
          </a:xfrm>
          <a:prstGeom prst="rect">
            <a:avLst/>
          </a:prstGeom>
        </p:spPr>
      </p:pic>
      <p:sp>
        <p:nvSpPr>
          <p:cNvPr id="95" name="Rectangle 94">
            <a:extLst>
              <a:ext uri="{FF2B5EF4-FFF2-40B4-BE49-F238E27FC236}">
                <a16:creationId xmlns:a16="http://schemas.microsoft.com/office/drawing/2014/main" id="{621EF2C5-4DD0-49D0-AF0A-1C02F80AA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7679" y="488844"/>
            <a:ext cx="2739690" cy="202283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screen shot of a computer&#10;&#10;Description automatically generated">
            <a:extLst>
              <a:ext uri="{FF2B5EF4-FFF2-40B4-BE49-F238E27FC236}">
                <a16:creationId xmlns:a16="http://schemas.microsoft.com/office/drawing/2014/main" id="{D97296CD-67C0-48C1-97B5-43CC92B88192}"/>
              </a:ext>
            </a:extLst>
          </p:cNvPr>
          <p:cNvPicPr>
            <a:picLocks noChangeAspect="1"/>
          </p:cNvPicPr>
          <p:nvPr/>
        </p:nvPicPr>
        <p:blipFill rotWithShape="1">
          <a:blip r:embed="rId5"/>
          <a:srcRect l="23309" r="34367" b="2"/>
          <a:stretch/>
        </p:blipFill>
        <p:spPr>
          <a:xfrm>
            <a:off x="8967679" y="488844"/>
            <a:ext cx="2739690" cy="2022832"/>
          </a:xfrm>
          <a:prstGeom prst="rect">
            <a:avLst/>
          </a:prstGeom>
        </p:spPr>
      </p:pic>
      <p:sp>
        <p:nvSpPr>
          <p:cNvPr id="97" name="Rectangle 96">
            <a:extLst>
              <a:ext uri="{FF2B5EF4-FFF2-40B4-BE49-F238E27FC236}">
                <a16:creationId xmlns:a16="http://schemas.microsoft.com/office/drawing/2014/main" id="{6FD2876B-C6FB-489E-AC79-356278E6C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198" y="4169238"/>
            <a:ext cx="3378077" cy="220937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853" descr="A circuit board&#10;&#10;Description generated with very high confidence">
            <a:extLst>
              <a:ext uri="{FF2B5EF4-FFF2-40B4-BE49-F238E27FC236}">
                <a16:creationId xmlns:a16="http://schemas.microsoft.com/office/drawing/2014/main" id="{792AC4EA-AE7F-446E-B7D9-FC715C1F34F6}"/>
              </a:ext>
            </a:extLst>
          </p:cNvPr>
          <p:cNvPicPr>
            <a:picLocks noChangeAspect="1"/>
          </p:cNvPicPr>
          <p:nvPr/>
        </p:nvPicPr>
        <p:blipFill rotWithShape="1">
          <a:blip r:embed="rId6"/>
          <a:srcRect r="-2" b="2015"/>
          <a:stretch/>
        </p:blipFill>
        <p:spPr>
          <a:xfrm>
            <a:off x="5449198" y="4169238"/>
            <a:ext cx="3378077" cy="2209379"/>
          </a:xfrm>
          <a:prstGeom prst="rect">
            <a:avLst/>
          </a:prstGeom>
        </p:spPr>
      </p:pic>
      <p:pic>
        <p:nvPicPr>
          <p:cNvPr id="25" name="Picture 7176" descr="A picture containing table, electronics, indoor, sitting&#10;&#10;Description generated with very high confidence">
            <a:extLst>
              <a:ext uri="{FF2B5EF4-FFF2-40B4-BE49-F238E27FC236}">
                <a16:creationId xmlns:a16="http://schemas.microsoft.com/office/drawing/2014/main" id="{FB0FFD8B-3C55-4ABD-A3E2-B083FBDCE25A}"/>
              </a:ext>
            </a:extLst>
          </p:cNvPr>
          <p:cNvPicPr>
            <a:picLocks noChangeAspect="1"/>
          </p:cNvPicPr>
          <p:nvPr/>
        </p:nvPicPr>
        <p:blipFill rotWithShape="1">
          <a:blip r:embed="rId7"/>
          <a:srcRect l="29815" r="14838" b="-2"/>
          <a:stretch/>
        </p:blipFill>
        <p:spPr>
          <a:xfrm>
            <a:off x="8967680" y="2666029"/>
            <a:ext cx="2739691" cy="3712587"/>
          </a:xfrm>
          <a:prstGeom prst="rect">
            <a:avLst/>
          </a:prstGeom>
        </p:spPr>
      </p:pic>
      <p:sp>
        <p:nvSpPr>
          <p:cNvPr id="28" name="AutoShape 2" descr="RoboStudio Extendable Robot Management and Development Software ...">
            <a:extLst>
              <a:ext uri="{FF2B5EF4-FFF2-40B4-BE49-F238E27FC236}">
                <a16:creationId xmlns:a16="http://schemas.microsoft.com/office/drawing/2014/main" id="{DB055D40-433A-436E-BDBA-BD5D18B87D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42" name="Table 33">
            <a:extLst>
              <a:ext uri="{FF2B5EF4-FFF2-40B4-BE49-F238E27FC236}">
                <a16:creationId xmlns:a16="http://schemas.microsoft.com/office/drawing/2014/main" id="{A8114C16-390B-41B8-9CA1-3684D09EF565}"/>
              </a:ext>
            </a:extLst>
          </p:cNvPr>
          <p:cNvGraphicFramePr>
            <a:graphicFrameLocks noGrp="1"/>
          </p:cNvGraphicFramePr>
          <p:nvPr>
            <p:extLst>
              <p:ext uri="{D42A27DB-BD31-4B8C-83A1-F6EECF244321}">
                <p14:modId xmlns:p14="http://schemas.microsoft.com/office/powerpoint/2010/main" val="2518799416"/>
              </p:ext>
            </p:extLst>
          </p:nvPr>
        </p:nvGraphicFramePr>
        <p:xfrm>
          <a:off x="527921" y="2215634"/>
          <a:ext cx="4203105" cy="3571240"/>
        </p:xfrm>
        <a:graphic>
          <a:graphicData uri="http://schemas.openxmlformats.org/drawingml/2006/table">
            <a:tbl>
              <a:tblPr firstRow="1" bandRow="1">
                <a:tableStyleId>{2D5ABB26-0587-4C30-8999-92F81FD0307C}</a:tableStyleId>
              </a:tblPr>
              <a:tblGrid>
                <a:gridCol w="4203105">
                  <a:extLst>
                    <a:ext uri="{9D8B030D-6E8A-4147-A177-3AD203B41FA5}">
                      <a16:colId xmlns:a16="http://schemas.microsoft.com/office/drawing/2014/main" val="1075412285"/>
                    </a:ext>
                  </a:extLst>
                </a:gridCol>
              </a:tblGrid>
              <a:tr h="406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SunFounder</a:t>
                      </a:r>
                      <a:r>
                        <a:rPr lang="en-US" sz="1800" dirty="0"/>
                        <a:t> Car Kit</a:t>
                      </a:r>
                    </a:p>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1511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Micro controller (Raspberry Pi)</a:t>
                      </a:r>
                    </a:p>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324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SlamTec</a:t>
                      </a:r>
                      <a:r>
                        <a:rPr lang="en-US" sz="1800" dirty="0"/>
                        <a:t> 360 </a:t>
                      </a:r>
                      <a:r>
                        <a:rPr lang="en-US" sz="1800" dirty="0" err="1"/>
                        <a:t>RPLiDAR</a:t>
                      </a:r>
                      <a:r>
                        <a:rPr lang="en-US" sz="1800" dirty="0"/>
                        <a:t> A1</a:t>
                      </a:r>
                    </a:p>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099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RoboStudio</a:t>
                      </a:r>
                      <a:endParaRPr lang="en-US" sz="1800" dirty="0"/>
                    </a:p>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70264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SlamWare</a:t>
                      </a:r>
                      <a:r>
                        <a:rPr lang="en-US" sz="1800" dirty="0"/>
                        <a:t> C++ SDK</a:t>
                      </a:r>
                    </a:p>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583766"/>
                  </a:ext>
                </a:extLst>
              </a:tr>
              <a:tr h="370840">
                <a:tc>
                  <a:txBody>
                    <a:bodyPr/>
                    <a:lstStyle/>
                    <a:p>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63647059"/>
                  </a:ext>
                </a:extLst>
              </a:tr>
            </a:tbl>
          </a:graphicData>
        </a:graphic>
      </p:graphicFrame>
    </p:spTree>
    <p:extLst>
      <p:ext uri="{BB962C8B-B14F-4D97-AF65-F5344CB8AC3E}">
        <p14:creationId xmlns:p14="http://schemas.microsoft.com/office/powerpoint/2010/main" val="2795227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46E5-4082-43B6-A1E1-CD8B5663BAB0}"/>
              </a:ext>
            </a:extLst>
          </p:cNvPr>
          <p:cNvSpPr>
            <a:spLocks noGrp="1"/>
          </p:cNvSpPr>
          <p:nvPr>
            <p:ph type="title"/>
          </p:nvPr>
        </p:nvSpPr>
        <p:spPr/>
        <p:txBody>
          <a:bodyPr/>
          <a:lstStyle/>
          <a:p>
            <a:r>
              <a:rPr lang="en-US" dirty="0"/>
              <a:t>Procedure </a:t>
            </a:r>
          </a:p>
        </p:txBody>
      </p:sp>
      <p:graphicFrame>
        <p:nvGraphicFramePr>
          <p:cNvPr id="8" name="Content Placeholder 2" descr="Title Picture Lineup" title="SmartArt">
            <a:extLst>
              <a:ext uri="{FF2B5EF4-FFF2-40B4-BE49-F238E27FC236}">
                <a16:creationId xmlns:a16="http://schemas.microsoft.com/office/drawing/2014/main" id="{4DBF13B5-A313-4A22-AFA2-F38285D4FAF9}"/>
              </a:ext>
            </a:extLst>
          </p:cNvPr>
          <p:cNvGraphicFramePr>
            <a:graphicFrameLocks noGrp="1"/>
          </p:cNvGraphicFramePr>
          <p:nvPr>
            <p:ph idx="1"/>
            <p:extLst>
              <p:ext uri="{D42A27DB-BD31-4B8C-83A1-F6EECF244321}">
                <p14:modId xmlns:p14="http://schemas.microsoft.com/office/powerpoint/2010/main" val="2002985345"/>
              </p:ext>
            </p:extLst>
          </p:nvPr>
        </p:nvGraphicFramePr>
        <p:xfrm>
          <a:off x="681038" y="233680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096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88E1E1-CCB1-4D74-9E86-0408C2DFD271}"/>
              </a:ext>
            </a:extLst>
          </p:cNvPr>
          <p:cNvSpPr>
            <a:spLocks noGrp="1"/>
          </p:cNvSpPr>
          <p:nvPr>
            <p:ph type="title"/>
          </p:nvPr>
        </p:nvSpPr>
        <p:spPr>
          <a:xfrm>
            <a:off x="680321" y="753228"/>
            <a:ext cx="9613861" cy="1080938"/>
          </a:xfrm>
        </p:spPr>
        <p:txBody>
          <a:bodyPr>
            <a:normAutofit/>
          </a:bodyPr>
          <a:lstStyle/>
          <a:p>
            <a:r>
              <a:rPr lang="en-US"/>
              <a:t>Results </a:t>
            </a:r>
          </a:p>
        </p:txBody>
      </p:sp>
      <p:sp>
        <p:nvSpPr>
          <p:cNvPr id="16" name="Rectangle 15">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2" name="Picture 21">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5" name="Content Placeholder 2">
            <a:extLst>
              <a:ext uri="{FF2B5EF4-FFF2-40B4-BE49-F238E27FC236}">
                <a16:creationId xmlns:a16="http://schemas.microsoft.com/office/drawing/2014/main" id="{97E1BB8D-5EAB-4286-9584-0FD5982CA58D}"/>
              </a:ext>
            </a:extLst>
          </p:cNvPr>
          <p:cNvGraphicFramePr>
            <a:graphicFrameLocks noGrp="1"/>
          </p:cNvGraphicFramePr>
          <p:nvPr>
            <p:ph idx="1"/>
            <p:extLst>
              <p:ext uri="{D42A27DB-BD31-4B8C-83A1-F6EECF244321}">
                <p14:modId xmlns:p14="http://schemas.microsoft.com/office/powerpoint/2010/main" val="2185598808"/>
              </p:ext>
            </p:extLst>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1001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6114D4C-6BCE-4A8A-AF51-AD48B8ABDBBF}"/>
              </a:ext>
            </a:extLst>
          </p:cNvPr>
          <p:cNvSpPr>
            <a:spLocks noGrp="1"/>
          </p:cNvSpPr>
          <p:nvPr>
            <p:ph type="title"/>
          </p:nvPr>
        </p:nvSpPr>
        <p:spPr>
          <a:xfrm>
            <a:off x="680321" y="753228"/>
            <a:ext cx="9613861" cy="1080938"/>
          </a:xfrm>
        </p:spPr>
        <p:txBody>
          <a:bodyPr>
            <a:normAutofit/>
          </a:bodyPr>
          <a:lstStyle/>
          <a:p>
            <a:r>
              <a:rPr lang="en-US"/>
              <a:t>Results </a:t>
            </a:r>
          </a:p>
        </p:txBody>
      </p:sp>
      <p:sp>
        <p:nvSpPr>
          <p:cNvPr id="16" name="Rectangle 15">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2" name="Picture 21">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5" name="Content Placeholder 2">
            <a:extLst>
              <a:ext uri="{FF2B5EF4-FFF2-40B4-BE49-F238E27FC236}">
                <a16:creationId xmlns:a16="http://schemas.microsoft.com/office/drawing/2014/main" id="{523E53A5-7E33-4F7B-AB11-321318259643}"/>
              </a:ext>
            </a:extLst>
          </p:cNvPr>
          <p:cNvGraphicFramePr>
            <a:graphicFrameLocks noGrp="1"/>
          </p:cNvGraphicFramePr>
          <p:nvPr>
            <p:ph idx="1"/>
            <p:extLst>
              <p:ext uri="{D42A27DB-BD31-4B8C-83A1-F6EECF244321}">
                <p14:modId xmlns:p14="http://schemas.microsoft.com/office/powerpoint/2010/main" val="4294176516"/>
              </p:ext>
            </p:extLst>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2119933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10</TotalTime>
  <Words>834</Words>
  <Application>Microsoft Office PowerPoint</Application>
  <PresentationFormat>Widescreen</PresentationFormat>
  <Paragraphs>52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Trebuchet MS</vt:lpstr>
      <vt:lpstr>Berlin</vt:lpstr>
      <vt:lpstr>Autonomous Driving RC Car / LIDAR Detection </vt:lpstr>
      <vt:lpstr>Project Statement </vt:lpstr>
      <vt:lpstr>Project Goal </vt:lpstr>
      <vt:lpstr>Project Overview </vt:lpstr>
      <vt:lpstr>Variables to Consider </vt:lpstr>
      <vt:lpstr>Materials </vt:lpstr>
      <vt:lpstr>Procedure </vt:lpstr>
      <vt:lpstr>Results </vt:lpstr>
      <vt:lpstr>Results </vt:lpstr>
      <vt:lpstr>Figure 1: An Image showing LiDAR range.</vt:lpstr>
      <vt:lpstr>Conclusion and Future Plans </vt:lpstr>
      <vt:lpstr>External Resource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Driving RC Car / LIDAR Detection </dc:title>
  <dc:creator>Jenelysc Martinez Paez</dc:creator>
  <cp:lastModifiedBy>Jenelysc Martinez Paez</cp:lastModifiedBy>
  <cp:revision>3</cp:revision>
  <dcterms:created xsi:type="dcterms:W3CDTF">2020-04-17T17:17:38Z</dcterms:created>
  <dcterms:modified xsi:type="dcterms:W3CDTF">2020-04-18T00:39:04Z</dcterms:modified>
</cp:coreProperties>
</file>