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8" r:id="rId1"/>
  </p:sldMasterIdLst>
  <p:sldIdLst>
    <p:sldId id="256" r:id="rId2"/>
    <p:sldId id="262" r:id="rId3"/>
    <p:sldId id="257" r:id="rId4"/>
    <p:sldId id="263" r:id="rId5"/>
    <p:sldId id="265" r:id="rId6"/>
    <p:sldId id="269" r:id="rId7"/>
    <p:sldId id="270" r:id="rId8"/>
    <p:sldId id="271" r:id="rId9"/>
    <p:sldId id="273" r:id="rId10"/>
    <p:sldId id="264" r:id="rId11"/>
    <p:sldId id="268" r:id="rId12"/>
    <p:sldId id="27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F0B62-0EEB-014A-83C0-9BC0C1BC4EB0}" v="96" dt="2020-04-23T19:40:54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/>
    <p:restoredTop sz="94731"/>
  </p:normalViewPr>
  <p:slideViewPr>
    <p:cSldViewPr snapToGrid="0">
      <p:cViewPr varScale="1">
        <p:scale>
          <a:sx n="149" d="100"/>
          <a:sy n="149" d="100"/>
        </p:scale>
        <p:origin x="11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6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0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7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47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3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3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162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2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6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5302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2514A-0D85-5D4E-94B1-CEAD15E964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Autonomous Racer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889366-E283-3D48-A70B-DFC8FD72E0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Computer vision and machine learning</a:t>
            </a:r>
          </a:p>
        </p:txBody>
      </p:sp>
    </p:spTree>
    <p:extLst>
      <p:ext uri="{BB962C8B-B14F-4D97-AF65-F5344CB8AC3E}">
        <p14:creationId xmlns:p14="http://schemas.microsoft.com/office/powerpoint/2010/main" val="334522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CBCE-D5A0-ED49-932D-369A2D88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3692493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8358-B504-3242-B335-6550F268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AB8FA2-D25B-AC43-A444-375CADA68E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Before Quarantine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5977C-98C3-3E4E-92D2-C05D20E45A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05435" indent="-305435"/>
            <a:r>
              <a:rPr lang="en-US" dirty="0"/>
              <a:t>Order additional parts including high quality camera</a:t>
            </a:r>
          </a:p>
          <a:p>
            <a:pPr marL="305435" indent="-305435"/>
            <a:r>
              <a:rPr lang="en-US" dirty="0"/>
              <a:t>Train RC car to navigate racetrack</a:t>
            </a:r>
          </a:p>
          <a:p>
            <a:pPr marL="305435" indent="-305435"/>
            <a:r>
              <a:rPr lang="en-US" dirty="0"/>
              <a:t>Coordinate with other AV racer groups to integrate:</a:t>
            </a:r>
          </a:p>
          <a:p>
            <a:pPr marL="629920" lvl="1" indent="-305435"/>
            <a:r>
              <a:rPr lang="en-US" dirty="0"/>
              <a:t>LIDAR data</a:t>
            </a:r>
          </a:p>
          <a:p>
            <a:pPr marL="629920" lvl="1" indent="-305435"/>
            <a:r>
              <a:rPr lang="en-US" dirty="0"/>
              <a:t>Short distance proximity sensors</a:t>
            </a:r>
          </a:p>
          <a:p>
            <a:pPr marL="629920" lvl="1" indent="-305435"/>
            <a:r>
              <a:rPr lang="en-US" dirty="0"/>
              <a:t>Convert to full-sized go-kart</a:t>
            </a:r>
          </a:p>
          <a:p>
            <a:pPr marL="0" indent="0">
              <a:buNone/>
            </a:pPr>
            <a:endParaRPr lang="en-US" b="1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/>
              <a:t>Focus: Adapt Opensource Software for Full Sized Race</a:t>
            </a:r>
          </a:p>
        </p:txBody>
      </p:sp>
    </p:spTree>
    <p:extLst>
      <p:ext uri="{BB962C8B-B14F-4D97-AF65-F5344CB8AC3E}">
        <p14:creationId xmlns:p14="http://schemas.microsoft.com/office/powerpoint/2010/main" val="153652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8358-B504-3242-B335-6550F268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steps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D9712D6-C71E-864D-9C75-48400691AE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Current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9F8E7D-88CE-9A40-B7C2-D9A18CAA04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305435" indent="-305435"/>
            <a:r>
              <a:rPr lang="en-US" dirty="0"/>
              <a:t>Without access to additional supplies, the current build of the donkey car will be tested and worked with.</a:t>
            </a:r>
          </a:p>
          <a:p>
            <a:pPr marL="305435" indent="-305435"/>
            <a:r>
              <a:rPr lang="en-US" dirty="0"/>
              <a:t>Develop a separate software model that can train a simulated vehicle through a platform like unity or another game engine to follow roadways, avoid obstacles, and avoid other vehicles.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dirty="0"/>
              <a:t>Focus: Develop and Train AV Software Simulation</a:t>
            </a:r>
          </a:p>
        </p:txBody>
      </p:sp>
    </p:spTree>
    <p:extLst>
      <p:ext uri="{BB962C8B-B14F-4D97-AF65-F5344CB8AC3E}">
        <p14:creationId xmlns:p14="http://schemas.microsoft.com/office/powerpoint/2010/main" val="377829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CBCE-D5A0-ED49-932D-369A2D88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</p:spTree>
    <p:extLst>
      <p:ext uri="{BB962C8B-B14F-4D97-AF65-F5344CB8AC3E}">
        <p14:creationId xmlns:p14="http://schemas.microsoft.com/office/powerpoint/2010/main" val="1688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DB06E-2F95-4645-BCE7-09F702DA2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62502-442F-7340-8AB9-AFF83CBEB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-US" dirty="0"/>
              <a:t>Construct modified RC car with:</a:t>
            </a:r>
          </a:p>
          <a:p>
            <a:pPr marL="629920" lvl="1" indent="-305435"/>
            <a:r>
              <a:rPr lang="en-US" dirty="0"/>
              <a:t>3D printed frame</a:t>
            </a:r>
          </a:p>
          <a:p>
            <a:pPr marL="629920" lvl="1" indent="-305435"/>
            <a:r>
              <a:rPr lang="en-US" dirty="0"/>
              <a:t>Attached Raspberry Pi</a:t>
            </a:r>
          </a:p>
          <a:p>
            <a:pPr marL="629920" lvl="1" indent="-305435"/>
            <a:r>
              <a:rPr lang="en-US" dirty="0"/>
              <a:t>Raised camera</a:t>
            </a:r>
          </a:p>
          <a:p>
            <a:pPr marL="629920" lvl="1" indent="-305435"/>
            <a:r>
              <a:rPr lang="en-US" dirty="0"/>
              <a:t>Capability LIDAR and other sensors</a:t>
            </a:r>
          </a:p>
          <a:p>
            <a:pPr marL="305435" indent="-305435"/>
            <a:r>
              <a:rPr lang="en-US" dirty="0"/>
              <a:t>Develop Computer Vision software to:</a:t>
            </a:r>
          </a:p>
          <a:p>
            <a:pPr marL="629435" lvl="1" indent="-305435"/>
            <a:r>
              <a:rPr lang="en-US" dirty="0"/>
              <a:t>Follow a given path</a:t>
            </a:r>
          </a:p>
          <a:p>
            <a:pPr marL="629435" lvl="1" indent="-305435"/>
            <a:r>
              <a:rPr lang="en-US" dirty="0"/>
              <a:t>Track and avoid obstacles and other vehicles</a:t>
            </a:r>
          </a:p>
          <a:p>
            <a:pPr marL="305435" indent="-305435"/>
            <a:r>
              <a:rPr lang="en-US" dirty="0"/>
              <a:t>Train Machine Learning Algorithm</a:t>
            </a:r>
          </a:p>
        </p:txBody>
      </p:sp>
    </p:spTree>
    <p:extLst>
      <p:ext uri="{BB962C8B-B14F-4D97-AF65-F5344CB8AC3E}">
        <p14:creationId xmlns:p14="http://schemas.microsoft.com/office/powerpoint/2010/main" val="338695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9CBCE-D5A0-ED49-932D-369A2D88F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</p:spTree>
    <p:extLst>
      <p:ext uri="{BB962C8B-B14F-4D97-AF65-F5344CB8AC3E}">
        <p14:creationId xmlns:p14="http://schemas.microsoft.com/office/powerpoint/2010/main" val="334277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B14B-FCDA-9843-B9EF-C42F47CF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9D5F52-43BE-F94B-B69A-A9D171A34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1A4F-3FE6-5A40-B20F-E201514A3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506279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/>
              <a:t>Construct modified RC car with:			</a:t>
            </a:r>
          </a:p>
          <a:p>
            <a:pPr marL="629920" lvl="1" indent="-305435"/>
            <a:r>
              <a:rPr lang="en-US" dirty="0"/>
              <a:t>3D printed frame</a:t>
            </a:r>
          </a:p>
          <a:p>
            <a:pPr marL="629920" lvl="1" indent="-305435"/>
            <a:r>
              <a:rPr lang="en-US" dirty="0"/>
              <a:t>Attached Raspberry Pi</a:t>
            </a:r>
          </a:p>
          <a:p>
            <a:pPr marL="629920" lvl="1" indent="-305435"/>
            <a:r>
              <a:rPr lang="en-US" dirty="0"/>
              <a:t>Raised camera</a:t>
            </a:r>
          </a:p>
          <a:p>
            <a:pPr marL="629920" lvl="1" indent="-305435"/>
            <a:r>
              <a:rPr lang="en-US" dirty="0"/>
              <a:t>Capability LIDAR and other sensors</a:t>
            </a:r>
          </a:p>
          <a:p>
            <a:pPr marL="305435" indent="-305435"/>
            <a:r>
              <a:rPr lang="en-US" dirty="0"/>
              <a:t>Develop Computer Vision software to:</a:t>
            </a:r>
          </a:p>
          <a:p>
            <a:pPr marL="629435" lvl="1" indent="-305435"/>
            <a:r>
              <a:rPr lang="en-US" dirty="0"/>
              <a:t>Follow a given path</a:t>
            </a:r>
          </a:p>
          <a:p>
            <a:pPr marL="629435" lvl="1" indent="-305435"/>
            <a:r>
              <a:rPr lang="en-US" dirty="0"/>
              <a:t>Track and avoid obstacles and other vehicles</a:t>
            </a:r>
          </a:p>
          <a:p>
            <a:pPr marL="305435" indent="-305435"/>
            <a:r>
              <a:rPr lang="en-US" dirty="0"/>
              <a:t>Train Machine Learning Algorithm</a:t>
            </a:r>
          </a:p>
          <a:p>
            <a:pPr marL="629435" lvl="1" indent="-305435"/>
            <a:endParaRPr lang="en-US" dirty="0"/>
          </a:p>
          <a:p>
            <a:pPr marL="305435" indent="-305435"/>
            <a:endParaRPr lang="en-US" dirty="0"/>
          </a:p>
        </p:txBody>
      </p:sp>
      <p:pic>
        <p:nvPicPr>
          <p:cNvPr id="5" name="Picture 5" descr="A picture containing outdoor, sitting, sidewalk, lying&#10;&#10;Description generated with very high confidence">
            <a:extLst>
              <a:ext uri="{FF2B5EF4-FFF2-40B4-BE49-F238E27FC236}">
                <a16:creationId xmlns:a16="http://schemas.microsoft.com/office/drawing/2014/main" id="{93110917-C25B-446A-977B-BA9BE5989B9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7155572" y="2781140"/>
            <a:ext cx="3931309" cy="3583964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DCEBB6D-C2D7-3D4E-BFF9-AB426E561761}"/>
              </a:ext>
            </a:extLst>
          </p:cNvPr>
          <p:cNvSpPr txBox="1"/>
          <p:nvPr/>
        </p:nvSpPr>
        <p:spPr>
          <a:xfrm>
            <a:off x="6735599" y="6365104"/>
            <a:ext cx="4875207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*Image from </a:t>
            </a:r>
            <a:r>
              <a:rPr lang="en-US" sz="1050" dirty="0" err="1"/>
              <a:t>DonkeyCar</a:t>
            </a:r>
            <a:r>
              <a:rPr lang="en-US" sz="1050" dirty="0"/>
              <a:t> GitHub Repository:  </a:t>
            </a:r>
            <a:r>
              <a:rPr lang="en-US" sz="1000" dirty="0"/>
              <a:t>https://</a:t>
            </a:r>
            <a:r>
              <a:rPr lang="en-US" sz="1000" dirty="0" err="1"/>
              <a:t>github.com</a:t>
            </a:r>
            <a:r>
              <a:rPr lang="en-US" sz="1000" dirty="0"/>
              <a:t>/</a:t>
            </a:r>
            <a:r>
              <a:rPr lang="en-US" sz="1000" dirty="0" err="1"/>
              <a:t>autorope</a:t>
            </a:r>
            <a:r>
              <a:rPr lang="en-US" sz="1000" dirty="0"/>
              <a:t>/</a:t>
            </a:r>
            <a:r>
              <a:rPr lang="en-US" sz="1000" dirty="0" err="1"/>
              <a:t>donkeycar</a:t>
            </a:r>
            <a:r>
              <a:rPr lang="en-US" sz="1000" dirty="0"/>
              <a:t>/blob/dev/docs/assets/</a:t>
            </a:r>
            <a:r>
              <a:rPr lang="en-US" sz="1000" dirty="0" err="1"/>
              <a:t>build_hardware</a:t>
            </a:r>
            <a:r>
              <a:rPr lang="en-US" sz="1000" dirty="0"/>
              <a:t>/</a:t>
            </a:r>
            <a:r>
              <a:rPr lang="en-US" sz="1000" dirty="0" err="1"/>
              <a:t>donkey.png</a:t>
            </a:r>
            <a:r>
              <a:rPr lang="en-US" sz="1000" dirty="0"/>
              <a:t>.</a:t>
            </a:r>
            <a:endParaRPr lang="en-US" sz="1050" dirty="0"/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05CFFEB0-04A4-CE46-8859-D25EB7187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1636" y="3698025"/>
            <a:ext cx="243016" cy="243016"/>
          </a:xfrm>
          <a:prstGeom prst="rect">
            <a:avLst/>
          </a:prstGeom>
        </p:spPr>
      </p:pic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7DE355DA-FD0C-3146-B3D6-8CE06FCE33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6609" y="2944092"/>
            <a:ext cx="243016" cy="243016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24716CE8-38AD-824C-AEC4-D896AD901F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1636" y="3335200"/>
            <a:ext cx="243016" cy="243016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1928841C-9CB5-204F-BB30-51E17FDB0B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1636" y="4080196"/>
            <a:ext cx="243016" cy="243016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351503FC-521F-EA42-A313-B911879B2F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1636" y="4443021"/>
            <a:ext cx="243016" cy="24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3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DB14B-FCDA-9843-B9EF-C42F47CFA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status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9D5F52-43BE-F94B-B69A-A9D171A34F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41A4F-3FE6-5A40-B20F-E201514A3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3506279"/>
          </a:xfrm>
        </p:spPr>
        <p:txBody>
          <a:bodyPr>
            <a:normAutofit/>
          </a:bodyPr>
          <a:lstStyle/>
          <a:p>
            <a:pPr marL="305435" indent="-305435"/>
            <a:r>
              <a:rPr lang="en-US" dirty="0"/>
              <a:t>Construct modified RC car with:			</a:t>
            </a:r>
          </a:p>
          <a:p>
            <a:pPr marL="629920" lvl="1" indent="-305435"/>
            <a:r>
              <a:rPr lang="en-US" dirty="0"/>
              <a:t>3D printed frame</a:t>
            </a:r>
          </a:p>
          <a:p>
            <a:pPr marL="629920" lvl="1" indent="-305435"/>
            <a:r>
              <a:rPr lang="en-US" dirty="0"/>
              <a:t>Attached Raspberry Pi</a:t>
            </a:r>
          </a:p>
          <a:p>
            <a:pPr marL="629920" lvl="1" indent="-305435"/>
            <a:r>
              <a:rPr lang="en-US" dirty="0"/>
              <a:t>Raised camera</a:t>
            </a:r>
          </a:p>
          <a:p>
            <a:pPr marL="629920" lvl="1" indent="-305435"/>
            <a:r>
              <a:rPr lang="en-US" dirty="0"/>
              <a:t>Capability LIDAR and other sensors</a:t>
            </a:r>
          </a:p>
          <a:p>
            <a:pPr marL="305435" indent="-305435"/>
            <a:r>
              <a:rPr lang="en-US" dirty="0"/>
              <a:t>Develop Computer Vision software to:</a:t>
            </a:r>
          </a:p>
          <a:p>
            <a:pPr marL="629435" lvl="1" indent="-305435"/>
            <a:r>
              <a:rPr lang="en-US" dirty="0"/>
              <a:t>Follow a given path</a:t>
            </a:r>
          </a:p>
          <a:p>
            <a:pPr marL="629435" lvl="1" indent="-305435"/>
            <a:r>
              <a:rPr lang="en-US" dirty="0"/>
              <a:t>Track and avoid obstacles and other vehicles</a:t>
            </a:r>
          </a:p>
          <a:p>
            <a:pPr marL="305435" indent="-305435"/>
            <a:r>
              <a:rPr lang="en-US" dirty="0"/>
              <a:t>Train Machine Learning Algorithm</a:t>
            </a:r>
          </a:p>
          <a:p>
            <a:pPr marL="629435" lvl="1" indent="-305435"/>
            <a:endParaRPr lang="en-US" dirty="0"/>
          </a:p>
          <a:p>
            <a:pPr marL="305435" indent="-305435"/>
            <a:endParaRPr lang="en-US" dirty="0"/>
          </a:p>
        </p:txBody>
      </p:sp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05CFFEB0-04A4-CE46-8859-D25EB7187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636" y="3698025"/>
            <a:ext cx="243016" cy="243016"/>
          </a:xfrm>
          <a:prstGeom prst="rect">
            <a:avLst/>
          </a:prstGeom>
        </p:spPr>
      </p:pic>
      <p:pic>
        <p:nvPicPr>
          <p:cNvPr id="10" name="Graphic 9" descr="Checkmark">
            <a:extLst>
              <a:ext uri="{FF2B5EF4-FFF2-40B4-BE49-F238E27FC236}">
                <a16:creationId xmlns:a16="http://schemas.microsoft.com/office/drawing/2014/main" id="{7DE355DA-FD0C-3146-B3D6-8CE06FCE33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6609" y="2944092"/>
            <a:ext cx="243016" cy="243016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24716CE8-38AD-824C-AEC4-D896AD901F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636" y="3335200"/>
            <a:ext cx="243016" cy="243016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1928841C-9CB5-204F-BB30-51E17FDB0B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636" y="4080196"/>
            <a:ext cx="243016" cy="243016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351503FC-521F-EA42-A313-B911879B2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1636" y="4443021"/>
            <a:ext cx="243016" cy="243016"/>
          </a:xfrm>
          <a:prstGeom prst="rect">
            <a:avLst/>
          </a:prstGeom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F6F9F59-1F35-B748-BD57-F5D4A4470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35062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err="1"/>
              <a:t>OpenSource</a:t>
            </a:r>
            <a:r>
              <a:rPr lang="en-US" dirty="0"/>
              <a:t> AV Software Installed and Tested (</a:t>
            </a:r>
            <a:r>
              <a:rPr lang="en-US" dirty="0" err="1"/>
              <a:t>DonkeyCar</a:t>
            </a:r>
            <a:r>
              <a:rPr lang="en-US" dirty="0"/>
              <a:t>)</a:t>
            </a:r>
          </a:p>
        </p:txBody>
      </p:sp>
      <p:sp>
        <p:nvSpPr>
          <p:cNvPr id="14" name="Triangle 13">
            <a:extLst>
              <a:ext uri="{FF2B5EF4-FFF2-40B4-BE49-F238E27FC236}">
                <a16:creationId xmlns:a16="http://schemas.microsoft.com/office/drawing/2014/main" id="{EA257DB5-AE15-C344-9F0B-8D5AB8D75247}"/>
              </a:ext>
            </a:extLst>
          </p:cNvPr>
          <p:cNvSpPr>
            <a:spLocks noChangeAspect="1"/>
          </p:cNvSpPr>
          <p:nvPr/>
        </p:nvSpPr>
        <p:spPr>
          <a:xfrm>
            <a:off x="628108" y="4884201"/>
            <a:ext cx="182880" cy="164592"/>
          </a:xfrm>
          <a:prstGeom prst="triangle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 descr="Checkmark">
            <a:extLst>
              <a:ext uri="{FF2B5EF4-FFF2-40B4-BE49-F238E27FC236}">
                <a16:creationId xmlns:a16="http://schemas.microsoft.com/office/drawing/2014/main" id="{A407DD74-4D63-5848-9E53-DFEC3A048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6324" y="5203896"/>
            <a:ext cx="243016" cy="24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66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8DA33-7D1C-4D6F-9701-F297C63E3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816" y="3764218"/>
            <a:ext cx="11292840" cy="1041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/>
              <a:t>DONKEY CAR OVERVIEW</a:t>
            </a:r>
          </a:p>
        </p:txBody>
      </p:sp>
    </p:spTree>
    <p:extLst>
      <p:ext uri="{BB962C8B-B14F-4D97-AF65-F5344CB8AC3E}">
        <p14:creationId xmlns:p14="http://schemas.microsoft.com/office/powerpoint/2010/main" val="3920824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0DCF8-DF16-4F3F-ACD1-911CFBEB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DONKEY CAR OVERVIEW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6262C-28D6-48D3-AA81-B161600F8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26194"/>
            <a:ext cx="11029615" cy="3232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>
              <a:buFont typeface="Wingdings 2"/>
              <a:buChar char=""/>
            </a:pPr>
            <a:r>
              <a:rPr lang="en-US"/>
              <a:t>Donkey Car is an open source platform for building your own small-scale autonomous RC car.</a:t>
            </a:r>
          </a:p>
          <a:p>
            <a:pPr marL="305435" indent="-305435">
              <a:buFont typeface="Wingdings 2"/>
              <a:buChar char=""/>
            </a:pPr>
            <a:r>
              <a:rPr lang="en-US"/>
              <a:t>It is based on Raspberry Pi, using python as its programming language.</a:t>
            </a:r>
          </a:p>
          <a:p>
            <a:pPr marL="305435" indent="-305435">
              <a:buFont typeface="Wingdings 2"/>
              <a:buChar char=""/>
            </a:pPr>
            <a:r>
              <a:rPr lang="en-US"/>
              <a:t>A selection of different RC cars are compatible with the Donkey Car platform.</a:t>
            </a:r>
          </a:p>
          <a:p>
            <a:pPr marL="305435" indent="-305435">
              <a:buFont typeface="Wingdings 2"/>
              <a:buChar char=""/>
            </a:pPr>
            <a:r>
              <a:rPr lang="en-US"/>
              <a:t>It uses a combination of machine learning and computer vision to teach the car to move based on previously recorded driving data.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59CF3C-0B82-4D0B-BD83-2E9542931C70}"/>
              </a:ext>
            </a:extLst>
          </p:cNvPr>
          <p:cNvSpPr txBox="1"/>
          <p:nvPr/>
        </p:nvSpPr>
        <p:spPr>
          <a:xfrm>
            <a:off x="583721" y="2035834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>
                <a:solidFill>
                  <a:srgbClr val="ED8428"/>
                </a:solidFill>
              </a:rPr>
              <a:t>What is Donkey Car?</a:t>
            </a:r>
          </a:p>
        </p:txBody>
      </p:sp>
    </p:spTree>
    <p:extLst>
      <p:ext uri="{BB962C8B-B14F-4D97-AF65-F5344CB8AC3E}">
        <p14:creationId xmlns:p14="http://schemas.microsoft.com/office/powerpoint/2010/main" val="199919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45700-EB08-4991-A8F3-46BC2D6F9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+mj-lt"/>
                <a:cs typeface="+mj-lt"/>
              </a:rPr>
              <a:t>DONKEY CAR OVERVIEW</a:t>
            </a:r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F0F13F7-9A36-4FB8-93B8-5A04F1C45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26194"/>
            <a:ext cx="11029615" cy="32326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05435" indent="-305435">
              <a:buFont typeface="Wingdings 2"/>
              <a:buChar char=""/>
            </a:pPr>
            <a:r>
              <a:rPr lang="en-US" dirty="0"/>
              <a:t>When running the Donkey Car, the current state of the vehicle is gathered many times in a second. This state includes taking a picture with the camera, as well as getting the steering and throttle data from the user.</a:t>
            </a:r>
          </a:p>
          <a:p>
            <a:pPr marL="305435" indent="-305435">
              <a:buFont typeface="Wingdings 2"/>
              <a:buChar char=""/>
            </a:pPr>
            <a:r>
              <a:rPr lang="en-US" dirty="0"/>
              <a:t>This data is saved into an image file that is the image it took at the moment, as well as a corresponding .json file that saves the steering and throttle data.</a:t>
            </a:r>
          </a:p>
          <a:p>
            <a:pPr marL="305435" indent="-305435">
              <a:buFont typeface="Wingdings 2"/>
              <a:buChar char=""/>
            </a:pPr>
            <a:r>
              <a:rPr lang="en-US" dirty="0"/>
              <a:t>The input data is then fed into a machine learning algorithm using the python libraries </a:t>
            </a:r>
            <a:r>
              <a:rPr lang="en-US" dirty="0" err="1"/>
              <a:t>Keras</a:t>
            </a:r>
            <a:r>
              <a:rPr lang="en-US" dirty="0"/>
              <a:t> and </a:t>
            </a:r>
            <a:r>
              <a:rPr lang="en-US" dirty="0" err="1"/>
              <a:t>Tensorflow</a:t>
            </a:r>
            <a:r>
              <a:rPr lang="en-US" dirty="0"/>
              <a:t>, it uses this input data to train an autopilot.</a:t>
            </a:r>
          </a:p>
          <a:p>
            <a:pPr marL="305435" indent="-305435">
              <a:buFont typeface="Wingdings 2"/>
              <a:buChar char=""/>
            </a:pPr>
            <a:r>
              <a:rPr lang="en-US" dirty="0"/>
              <a:t>This autopilot uses previously gathered data to make decisions based comparing previous data with the current input it is gathering from the camera, as well as steering and throttle.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5C7621-6DBC-4E0B-A2F7-87E7F944D4F6}"/>
              </a:ext>
            </a:extLst>
          </p:cNvPr>
          <p:cNvSpPr txBox="1"/>
          <p:nvPr/>
        </p:nvSpPr>
        <p:spPr>
          <a:xfrm>
            <a:off x="583721" y="2035834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>
                <a:solidFill>
                  <a:srgbClr val="ED8428"/>
                </a:solidFill>
              </a:rPr>
              <a:t>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405372430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{8659F688-E008-F44A-9361-29BAED7D07A6}tf10001123</Template>
  <TotalTime>8</TotalTime>
  <Words>518</Words>
  <Application>Microsoft Macintosh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Gill Sans MT</vt:lpstr>
      <vt:lpstr>Wingdings</vt:lpstr>
      <vt:lpstr>Wingdings 2</vt:lpstr>
      <vt:lpstr>Dividend</vt:lpstr>
      <vt:lpstr>Autonomous Racer</vt:lpstr>
      <vt:lpstr>GOALS</vt:lpstr>
      <vt:lpstr>Goals</vt:lpstr>
      <vt:lpstr>Current status</vt:lpstr>
      <vt:lpstr>Current status</vt:lpstr>
      <vt:lpstr>Current status</vt:lpstr>
      <vt:lpstr>PowerPoint Presentation</vt:lpstr>
      <vt:lpstr>DONKEY CAR OVERVIEW</vt:lpstr>
      <vt:lpstr>DONKEY CAR OVERVIEW</vt:lpstr>
      <vt:lpstr>Next steps</vt:lpstr>
      <vt:lpstr>Next steps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Racer</dc:title>
  <dc:creator>Carl Gruhn</dc:creator>
  <cp:lastModifiedBy>Carl Gruhn</cp:lastModifiedBy>
  <cp:revision>2</cp:revision>
  <dcterms:created xsi:type="dcterms:W3CDTF">2020-04-18T12:49:32Z</dcterms:created>
  <dcterms:modified xsi:type="dcterms:W3CDTF">2020-04-23T19:40:54Z</dcterms:modified>
</cp:coreProperties>
</file>