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5E643-D969-4715-BEA7-155CA83C97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AC694B4-1746-40B6-B528-76CCD6381D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Dense, biodiverse forest that grows on coastlines</a:t>
          </a:r>
        </a:p>
      </dgm:t>
    </dgm:pt>
    <dgm:pt modelId="{6C32491B-B7E2-4860-9E02-86B6D772F2B3}" type="parTrans" cxnId="{75948CE7-37AE-4AB0-99FB-63CC94F80986}">
      <dgm:prSet/>
      <dgm:spPr/>
      <dgm:t>
        <a:bodyPr/>
        <a:lstStyle/>
        <a:p>
          <a:endParaRPr lang="en-US"/>
        </a:p>
      </dgm:t>
    </dgm:pt>
    <dgm:pt modelId="{DA32D655-1C7E-4754-8D64-A6034AF004F0}" type="sibTrans" cxnId="{75948CE7-37AE-4AB0-99FB-63CC94F80986}">
      <dgm:prSet/>
      <dgm:spPr/>
      <dgm:t>
        <a:bodyPr/>
        <a:lstStyle/>
        <a:p>
          <a:endParaRPr lang="en-US"/>
        </a:p>
      </dgm:t>
    </dgm:pt>
    <dgm:pt modelId="{780941B4-BB3F-470B-B33D-6CE65EB2BC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Brackish water</a:t>
          </a:r>
        </a:p>
      </dgm:t>
    </dgm:pt>
    <dgm:pt modelId="{D82F9D0C-890A-41FF-947B-442D82767F7A}" type="parTrans" cxnId="{885A30E9-89A5-4A9B-AEC8-1D8AB52E052E}">
      <dgm:prSet/>
      <dgm:spPr/>
      <dgm:t>
        <a:bodyPr/>
        <a:lstStyle/>
        <a:p>
          <a:endParaRPr lang="en-US"/>
        </a:p>
      </dgm:t>
    </dgm:pt>
    <dgm:pt modelId="{C8DF8CFB-34B0-4978-91C5-D79B3AE1F1D6}" type="sibTrans" cxnId="{885A30E9-89A5-4A9B-AEC8-1D8AB52E052E}">
      <dgm:prSet/>
      <dgm:spPr/>
      <dgm:t>
        <a:bodyPr/>
        <a:lstStyle/>
        <a:p>
          <a:endParaRPr lang="en-US"/>
        </a:p>
      </dgm:t>
    </dgm:pt>
    <dgm:pt modelId="{B136ED4D-AC3E-4F0F-8AEC-F0AC313233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Found in warm, humid climates</a:t>
          </a:r>
        </a:p>
      </dgm:t>
    </dgm:pt>
    <dgm:pt modelId="{9634D7EA-7AB2-402E-B305-C46CA81FAEC7}" type="parTrans" cxnId="{0173C6C3-E890-45F6-A8D7-336388D2FC09}">
      <dgm:prSet/>
      <dgm:spPr/>
      <dgm:t>
        <a:bodyPr/>
        <a:lstStyle/>
        <a:p>
          <a:endParaRPr lang="en-US"/>
        </a:p>
      </dgm:t>
    </dgm:pt>
    <dgm:pt modelId="{8DC20DBC-2F47-4367-ABBC-61CB781811A9}" type="sibTrans" cxnId="{0173C6C3-E890-45F6-A8D7-336388D2FC09}">
      <dgm:prSet/>
      <dgm:spPr/>
      <dgm:t>
        <a:bodyPr/>
        <a:lstStyle/>
        <a:p>
          <a:endParaRPr lang="en-US"/>
        </a:p>
      </dgm:t>
    </dgm:pt>
    <dgm:pt modelId="{C388EA8D-6F1F-472F-8976-186ACE88D7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Defined as both a plant species and an environment</a:t>
          </a:r>
        </a:p>
      </dgm:t>
    </dgm:pt>
    <dgm:pt modelId="{01E0E75E-2B8E-4076-9312-CE0821F6B864}" type="parTrans" cxnId="{FD07F6E3-52CA-4824-836E-8B21B765F2C7}">
      <dgm:prSet/>
      <dgm:spPr/>
      <dgm:t>
        <a:bodyPr/>
        <a:lstStyle/>
        <a:p>
          <a:endParaRPr lang="en-US"/>
        </a:p>
      </dgm:t>
    </dgm:pt>
    <dgm:pt modelId="{0FA829FB-044C-460A-9A1F-A780BA4EE865}" type="sibTrans" cxnId="{FD07F6E3-52CA-4824-836E-8B21B765F2C7}">
      <dgm:prSet/>
      <dgm:spPr/>
      <dgm:t>
        <a:bodyPr/>
        <a:lstStyle/>
        <a:p>
          <a:endParaRPr lang="en-US"/>
        </a:p>
      </dgm:t>
    </dgm:pt>
    <dgm:pt modelId="{08A02BEB-9312-453D-BF90-D978DF6822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Plants are flooded during high tides, at least partially submerged</a:t>
          </a:r>
        </a:p>
      </dgm:t>
    </dgm:pt>
    <dgm:pt modelId="{7DDF3A4E-AB6C-4699-BC5E-5461B0F5FA71}" type="parTrans" cxnId="{858CF67E-6FF9-4683-913E-C6295EF37E29}">
      <dgm:prSet/>
      <dgm:spPr/>
      <dgm:t>
        <a:bodyPr/>
        <a:lstStyle/>
        <a:p>
          <a:endParaRPr lang="en-US"/>
        </a:p>
      </dgm:t>
    </dgm:pt>
    <dgm:pt modelId="{45C87723-BAAC-4A39-901D-1B12A0153BE2}" type="sibTrans" cxnId="{858CF67E-6FF9-4683-913E-C6295EF37E29}">
      <dgm:prSet/>
      <dgm:spPr/>
      <dgm:t>
        <a:bodyPr/>
        <a:lstStyle/>
        <a:p>
          <a:endParaRPr lang="en-US"/>
        </a:p>
      </dgm:t>
    </dgm:pt>
    <dgm:pt modelId="{28B6DD20-4A20-4F88-B690-648C724F30BE}" type="pres">
      <dgm:prSet presAssocID="{8AB5E643-D969-4715-BEA7-155CA83C978F}" presName="linear" presStyleCnt="0">
        <dgm:presLayoutVars>
          <dgm:animLvl val="lvl"/>
          <dgm:resizeHandles val="exact"/>
        </dgm:presLayoutVars>
      </dgm:prSet>
      <dgm:spPr/>
    </dgm:pt>
    <dgm:pt modelId="{81B109A3-8201-4C53-9CE5-F1EB6160D8CF}" type="pres">
      <dgm:prSet presAssocID="{CAC694B4-1746-40B6-B528-76CCD6381D5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536FB9A-B9D9-4D78-AE03-8127F85BB88A}" type="pres">
      <dgm:prSet presAssocID="{DA32D655-1C7E-4754-8D64-A6034AF004F0}" presName="spacer" presStyleCnt="0"/>
      <dgm:spPr/>
    </dgm:pt>
    <dgm:pt modelId="{A5F568CB-E7B0-4417-8D95-82F9CD6579F5}" type="pres">
      <dgm:prSet presAssocID="{780941B4-BB3F-470B-B33D-6CE65EB2BC3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29A87D2-D265-4979-9696-103C8048AA0C}" type="pres">
      <dgm:prSet presAssocID="{C8DF8CFB-34B0-4978-91C5-D79B3AE1F1D6}" presName="spacer" presStyleCnt="0"/>
      <dgm:spPr/>
    </dgm:pt>
    <dgm:pt modelId="{C348CE51-3EA3-4D23-A4BD-E8D3E9055CB0}" type="pres">
      <dgm:prSet presAssocID="{B136ED4D-AC3E-4F0F-8AEC-F0AC313233B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2E4DC86-C8AF-4F4A-89CF-92C45B41C139}" type="pres">
      <dgm:prSet presAssocID="{8DC20DBC-2F47-4367-ABBC-61CB781811A9}" presName="spacer" presStyleCnt="0"/>
      <dgm:spPr/>
    </dgm:pt>
    <dgm:pt modelId="{3A97D0C0-5117-4A7A-B97C-32250534272B}" type="pres">
      <dgm:prSet presAssocID="{C388EA8D-6F1F-472F-8976-186ACE88D75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CB6932A-895A-4E52-8C98-CB3D27B31D36}" type="pres">
      <dgm:prSet presAssocID="{0FA829FB-044C-460A-9A1F-A780BA4EE865}" presName="spacer" presStyleCnt="0"/>
      <dgm:spPr/>
    </dgm:pt>
    <dgm:pt modelId="{654C133A-4540-4EA8-ACDA-7C97334A2BAC}" type="pres">
      <dgm:prSet presAssocID="{08A02BEB-9312-453D-BF90-D978DF68223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38E7903-0779-4E8E-8A30-902A3DB53488}" type="presOf" srcId="{B136ED4D-AC3E-4F0F-8AEC-F0AC313233BB}" destId="{C348CE51-3EA3-4D23-A4BD-E8D3E9055CB0}" srcOrd="0" destOrd="0" presId="urn:microsoft.com/office/officeart/2005/8/layout/vList2"/>
    <dgm:cxn modelId="{0056900A-AA1A-4DE7-8D99-5F635A22B2AC}" type="presOf" srcId="{8AB5E643-D969-4715-BEA7-155CA83C978F}" destId="{28B6DD20-4A20-4F88-B690-648C724F30BE}" srcOrd="0" destOrd="0" presId="urn:microsoft.com/office/officeart/2005/8/layout/vList2"/>
    <dgm:cxn modelId="{DF9B900C-65E2-4D79-9F1E-D72344ACEFFC}" type="presOf" srcId="{CAC694B4-1746-40B6-B528-76CCD6381D51}" destId="{81B109A3-8201-4C53-9CE5-F1EB6160D8CF}" srcOrd="0" destOrd="0" presId="urn:microsoft.com/office/officeart/2005/8/layout/vList2"/>
    <dgm:cxn modelId="{5C33C542-0C9B-4FE9-A3D7-642BE3477BB7}" type="presOf" srcId="{780941B4-BB3F-470B-B33D-6CE65EB2BC32}" destId="{A5F568CB-E7B0-4417-8D95-82F9CD6579F5}" srcOrd="0" destOrd="0" presId="urn:microsoft.com/office/officeart/2005/8/layout/vList2"/>
    <dgm:cxn modelId="{C4180C6B-D9B8-4713-92DD-E5A0478E47A6}" type="presOf" srcId="{08A02BEB-9312-453D-BF90-D978DF682238}" destId="{654C133A-4540-4EA8-ACDA-7C97334A2BAC}" srcOrd="0" destOrd="0" presId="urn:microsoft.com/office/officeart/2005/8/layout/vList2"/>
    <dgm:cxn modelId="{858CF67E-6FF9-4683-913E-C6295EF37E29}" srcId="{8AB5E643-D969-4715-BEA7-155CA83C978F}" destId="{08A02BEB-9312-453D-BF90-D978DF682238}" srcOrd="4" destOrd="0" parTransId="{7DDF3A4E-AB6C-4699-BC5E-5461B0F5FA71}" sibTransId="{45C87723-BAAC-4A39-901D-1B12A0153BE2}"/>
    <dgm:cxn modelId="{FA08109E-81D1-4E8F-86C0-167E18983E21}" type="presOf" srcId="{C388EA8D-6F1F-472F-8976-186ACE88D754}" destId="{3A97D0C0-5117-4A7A-B97C-32250534272B}" srcOrd="0" destOrd="0" presId="urn:microsoft.com/office/officeart/2005/8/layout/vList2"/>
    <dgm:cxn modelId="{0173C6C3-E890-45F6-A8D7-336388D2FC09}" srcId="{8AB5E643-D969-4715-BEA7-155CA83C978F}" destId="{B136ED4D-AC3E-4F0F-8AEC-F0AC313233BB}" srcOrd="2" destOrd="0" parTransId="{9634D7EA-7AB2-402E-B305-C46CA81FAEC7}" sibTransId="{8DC20DBC-2F47-4367-ABBC-61CB781811A9}"/>
    <dgm:cxn modelId="{FD07F6E3-52CA-4824-836E-8B21B765F2C7}" srcId="{8AB5E643-D969-4715-BEA7-155CA83C978F}" destId="{C388EA8D-6F1F-472F-8976-186ACE88D754}" srcOrd="3" destOrd="0" parTransId="{01E0E75E-2B8E-4076-9312-CE0821F6B864}" sibTransId="{0FA829FB-044C-460A-9A1F-A780BA4EE865}"/>
    <dgm:cxn modelId="{75948CE7-37AE-4AB0-99FB-63CC94F80986}" srcId="{8AB5E643-D969-4715-BEA7-155CA83C978F}" destId="{CAC694B4-1746-40B6-B528-76CCD6381D51}" srcOrd="0" destOrd="0" parTransId="{6C32491B-B7E2-4860-9E02-86B6D772F2B3}" sibTransId="{DA32D655-1C7E-4754-8D64-A6034AF004F0}"/>
    <dgm:cxn modelId="{885A30E9-89A5-4A9B-AEC8-1D8AB52E052E}" srcId="{8AB5E643-D969-4715-BEA7-155CA83C978F}" destId="{780941B4-BB3F-470B-B33D-6CE65EB2BC32}" srcOrd="1" destOrd="0" parTransId="{D82F9D0C-890A-41FF-947B-442D82767F7A}" sibTransId="{C8DF8CFB-34B0-4978-91C5-D79B3AE1F1D6}"/>
    <dgm:cxn modelId="{41AD5148-848F-4AFA-9FBB-6D102C41506D}" type="presParOf" srcId="{28B6DD20-4A20-4F88-B690-648C724F30BE}" destId="{81B109A3-8201-4C53-9CE5-F1EB6160D8CF}" srcOrd="0" destOrd="0" presId="urn:microsoft.com/office/officeart/2005/8/layout/vList2"/>
    <dgm:cxn modelId="{24DFEEE8-6C1E-40FA-A6C4-167A28D2B171}" type="presParOf" srcId="{28B6DD20-4A20-4F88-B690-648C724F30BE}" destId="{A536FB9A-B9D9-4D78-AE03-8127F85BB88A}" srcOrd="1" destOrd="0" presId="urn:microsoft.com/office/officeart/2005/8/layout/vList2"/>
    <dgm:cxn modelId="{2C35A673-FC30-41BE-8A45-0D52AA3A0B48}" type="presParOf" srcId="{28B6DD20-4A20-4F88-B690-648C724F30BE}" destId="{A5F568CB-E7B0-4417-8D95-82F9CD6579F5}" srcOrd="2" destOrd="0" presId="urn:microsoft.com/office/officeart/2005/8/layout/vList2"/>
    <dgm:cxn modelId="{C1751DE6-2F89-4CC8-835B-48C5A4DC6C1B}" type="presParOf" srcId="{28B6DD20-4A20-4F88-B690-648C724F30BE}" destId="{129A87D2-D265-4979-9696-103C8048AA0C}" srcOrd="3" destOrd="0" presId="urn:microsoft.com/office/officeart/2005/8/layout/vList2"/>
    <dgm:cxn modelId="{CC218097-767A-46DA-9880-03513640B46E}" type="presParOf" srcId="{28B6DD20-4A20-4F88-B690-648C724F30BE}" destId="{C348CE51-3EA3-4D23-A4BD-E8D3E9055CB0}" srcOrd="4" destOrd="0" presId="urn:microsoft.com/office/officeart/2005/8/layout/vList2"/>
    <dgm:cxn modelId="{5C67EBC1-D833-4553-8ED2-67E4F2EDB03B}" type="presParOf" srcId="{28B6DD20-4A20-4F88-B690-648C724F30BE}" destId="{12E4DC86-C8AF-4F4A-89CF-92C45B41C139}" srcOrd="5" destOrd="0" presId="urn:microsoft.com/office/officeart/2005/8/layout/vList2"/>
    <dgm:cxn modelId="{95FE8B6D-9C15-4DF5-8131-6136C92C0148}" type="presParOf" srcId="{28B6DD20-4A20-4F88-B690-648C724F30BE}" destId="{3A97D0C0-5117-4A7A-B97C-32250534272B}" srcOrd="6" destOrd="0" presId="urn:microsoft.com/office/officeart/2005/8/layout/vList2"/>
    <dgm:cxn modelId="{9A8B7581-EA8F-4C40-AE71-D227B7B53B76}" type="presParOf" srcId="{28B6DD20-4A20-4F88-B690-648C724F30BE}" destId="{0CB6932A-895A-4E52-8C98-CB3D27B31D36}" srcOrd="7" destOrd="0" presId="urn:microsoft.com/office/officeart/2005/8/layout/vList2"/>
    <dgm:cxn modelId="{448ED82F-1717-4734-A27B-12E97FF18008}" type="presParOf" srcId="{28B6DD20-4A20-4F88-B690-648C724F30BE}" destId="{654C133A-4540-4EA8-ACDA-7C97334A2BA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A15D58-B8E1-46FD-8F61-60CAC6E577F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CB65245F-61F8-4822-9D38-AFFBF97B4B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Algae, barnacles, mollusks</a:t>
          </a:r>
        </a:p>
      </dgm:t>
    </dgm:pt>
    <dgm:pt modelId="{C91517D3-7F64-48C1-A83A-6F61E4E93ED0}" type="parTrans" cxnId="{F3505170-01A0-4662-9391-98AED7208ECF}">
      <dgm:prSet/>
      <dgm:spPr/>
      <dgm:t>
        <a:bodyPr/>
        <a:lstStyle/>
        <a:p>
          <a:endParaRPr lang="en-US"/>
        </a:p>
      </dgm:t>
    </dgm:pt>
    <dgm:pt modelId="{6C38048F-1CE5-44B8-BA20-E916D526684F}" type="sibTrans" cxnId="{F3505170-01A0-4662-9391-98AED7208EC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FFC7748-C5AD-45B5-9FEE-96378F4ACB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Crabs</a:t>
          </a:r>
        </a:p>
      </dgm:t>
    </dgm:pt>
    <dgm:pt modelId="{DD392BF9-5EAA-4396-979A-0475F539AB31}" type="parTrans" cxnId="{C9BB3B6C-210A-4F38-B267-DF887D703925}">
      <dgm:prSet/>
      <dgm:spPr/>
      <dgm:t>
        <a:bodyPr/>
        <a:lstStyle/>
        <a:p>
          <a:endParaRPr lang="en-US"/>
        </a:p>
      </dgm:t>
    </dgm:pt>
    <dgm:pt modelId="{0ADD348B-504A-42CF-963E-C90D05082B49}" type="sibTrans" cxnId="{C9BB3B6C-210A-4F38-B267-DF887D70392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B6EC46-1B50-41C7-9F4E-E1166D1CA5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Birds</a:t>
          </a:r>
        </a:p>
      </dgm:t>
    </dgm:pt>
    <dgm:pt modelId="{EC0E2D19-3E28-429D-9CEE-82D97BA1A8E7}" type="parTrans" cxnId="{3828EC97-7285-4BE3-90A0-C327BB10D80A}">
      <dgm:prSet/>
      <dgm:spPr/>
      <dgm:t>
        <a:bodyPr/>
        <a:lstStyle/>
        <a:p>
          <a:endParaRPr lang="en-US"/>
        </a:p>
      </dgm:t>
    </dgm:pt>
    <dgm:pt modelId="{F274F712-25DA-461F-B8E8-07FAAB8FF920}" type="sibTrans" cxnId="{3828EC97-7285-4BE3-90A0-C327BB10D80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9BCD0BE-43D9-4BC2-9F2E-9E2CE16C98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Fish</a:t>
          </a:r>
        </a:p>
      </dgm:t>
    </dgm:pt>
    <dgm:pt modelId="{AA6E2D4E-5647-47F5-9F72-B8A239B2F003}" type="parTrans" cxnId="{40232D9D-1C48-460F-85B1-02D3935517F5}">
      <dgm:prSet/>
      <dgm:spPr/>
      <dgm:t>
        <a:bodyPr/>
        <a:lstStyle/>
        <a:p>
          <a:endParaRPr lang="en-US"/>
        </a:p>
      </dgm:t>
    </dgm:pt>
    <dgm:pt modelId="{90664D3D-07A9-44CA-96D1-5912F0B55399}" type="sibTrans" cxnId="{40232D9D-1C48-460F-85B1-02D3935517F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9AA6106-451D-4F8D-AF99-8237337962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Capuchins</a:t>
          </a:r>
        </a:p>
      </dgm:t>
    </dgm:pt>
    <dgm:pt modelId="{CC720F33-A570-42DB-9E78-A8A99FCB7CF2}" type="parTrans" cxnId="{8DE303DD-32E3-42E3-A743-66E6CE67906E}">
      <dgm:prSet/>
      <dgm:spPr/>
      <dgm:t>
        <a:bodyPr/>
        <a:lstStyle/>
        <a:p>
          <a:endParaRPr lang="en-US"/>
        </a:p>
      </dgm:t>
    </dgm:pt>
    <dgm:pt modelId="{28B2104F-D246-413C-8CAA-FD8E78037D39}" type="sibTrans" cxnId="{8DE303DD-32E3-42E3-A743-66E6CE67906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F8B0CEE-6644-4CBC-AE0E-8F5E677ACE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Other mammals and amphibians</a:t>
          </a:r>
        </a:p>
      </dgm:t>
    </dgm:pt>
    <dgm:pt modelId="{005EE2EA-570B-40FE-9AEE-D7C94C450062}" type="parTrans" cxnId="{04F63CEE-D96A-4ADD-89DF-FFEDC5B941D4}">
      <dgm:prSet/>
      <dgm:spPr/>
      <dgm:t>
        <a:bodyPr/>
        <a:lstStyle/>
        <a:p>
          <a:endParaRPr lang="en-US"/>
        </a:p>
      </dgm:t>
    </dgm:pt>
    <dgm:pt modelId="{E2195EFB-2729-4F6A-9BD1-072203392078}" type="sibTrans" cxnId="{04F63CEE-D96A-4ADD-89DF-FFEDC5B941D4}">
      <dgm:prSet/>
      <dgm:spPr/>
      <dgm:t>
        <a:bodyPr/>
        <a:lstStyle/>
        <a:p>
          <a:endParaRPr lang="en-US"/>
        </a:p>
      </dgm:t>
    </dgm:pt>
    <dgm:pt modelId="{3867D11C-37B4-4199-AA84-0CEA49B7CC98}" type="pres">
      <dgm:prSet presAssocID="{D1A15D58-B8E1-46FD-8F61-60CAC6E577F6}" presName="root" presStyleCnt="0">
        <dgm:presLayoutVars>
          <dgm:dir/>
          <dgm:resizeHandles val="exact"/>
        </dgm:presLayoutVars>
      </dgm:prSet>
      <dgm:spPr/>
    </dgm:pt>
    <dgm:pt modelId="{556E24CB-B0B1-42DB-A297-DCAA5BDD02E3}" type="pres">
      <dgm:prSet presAssocID="{D1A15D58-B8E1-46FD-8F61-60CAC6E577F6}" presName="container" presStyleCnt="0">
        <dgm:presLayoutVars>
          <dgm:dir/>
          <dgm:resizeHandles val="exact"/>
        </dgm:presLayoutVars>
      </dgm:prSet>
      <dgm:spPr/>
    </dgm:pt>
    <dgm:pt modelId="{26580964-E6D8-4D99-B732-D855819E790E}" type="pres">
      <dgm:prSet presAssocID="{CB65245F-61F8-4822-9D38-AFFBF97B4BB0}" presName="compNode" presStyleCnt="0"/>
      <dgm:spPr/>
    </dgm:pt>
    <dgm:pt modelId="{49B0814E-0FE2-4873-8FD8-3BE58E7D8E86}" type="pres">
      <dgm:prSet presAssocID="{CB65245F-61F8-4822-9D38-AFFBF97B4BB0}" presName="iconBgRect" presStyleLbl="bgShp" presStyleIdx="0" presStyleCnt="6"/>
      <dgm:spPr/>
    </dgm:pt>
    <dgm:pt modelId="{5D0E6F8C-7EC4-496F-80ED-42621607FF53}" type="pres">
      <dgm:prSet presAssocID="{CB65245F-61F8-4822-9D38-AFFBF97B4BB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ell"/>
        </a:ext>
      </dgm:extLst>
    </dgm:pt>
    <dgm:pt modelId="{5C1F4176-6259-41DE-921A-FFE3B23C2626}" type="pres">
      <dgm:prSet presAssocID="{CB65245F-61F8-4822-9D38-AFFBF97B4BB0}" presName="spaceRect" presStyleCnt="0"/>
      <dgm:spPr/>
    </dgm:pt>
    <dgm:pt modelId="{CD538F09-C778-4099-BD52-4E532FF783D5}" type="pres">
      <dgm:prSet presAssocID="{CB65245F-61F8-4822-9D38-AFFBF97B4BB0}" presName="textRect" presStyleLbl="revTx" presStyleIdx="0" presStyleCnt="6">
        <dgm:presLayoutVars>
          <dgm:chMax val="1"/>
          <dgm:chPref val="1"/>
        </dgm:presLayoutVars>
      </dgm:prSet>
      <dgm:spPr/>
    </dgm:pt>
    <dgm:pt modelId="{23FBA238-4571-427A-9FA0-72C29BDF500C}" type="pres">
      <dgm:prSet presAssocID="{6C38048F-1CE5-44B8-BA20-E916D526684F}" presName="sibTrans" presStyleLbl="sibTrans2D1" presStyleIdx="0" presStyleCnt="0"/>
      <dgm:spPr/>
    </dgm:pt>
    <dgm:pt modelId="{E53A9365-0E0F-45B6-8029-93689C9A23F2}" type="pres">
      <dgm:prSet presAssocID="{2FFC7748-C5AD-45B5-9FEE-96378F4ACB4F}" presName="compNode" presStyleCnt="0"/>
      <dgm:spPr/>
    </dgm:pt>
    <dgm:pt modelId="{7C938461-BB83-4BDD-99FB-212DE7D76802}" type="pres">
      <dgm:prSet presAssocID="{2FFC7748-C5AD-45B5-9FEE-96378F4ACB4F}" presName="iconBgRect" presStyleLbl="bgShp" presStyleIdx="1" presStyleCnt="6"/>
      <dgm:spPr/>
    </dgm:pt>
    <dgm:pt modelId="{08873BC1-1DCA-4AEB-91FE-542006AF6FBA}" type="pres">
      <dgm:prSet presAssocID="{2FFC7748-C5AD-45B5-9FEE-96378F4ACB4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b"/>
        </a:ext>
      </dgm:extLst>
    </dgm:pt>
    <dgm:pt modelId="{2887A526-05E0-45E3-88CB-C718214F7A4F}" type="pres">
      <dgm:prSet presAssocID="{2FFC7748-C5AD-45B5-9FEE-96378F4ACB4F}" presName="spaceRect" presStyleCnt="0"/>
      <dgm:spPr/>
    </dgm:pt>
    <dgm:pt modelId="{BE6D11A2-ACB2-4053-B4A3-3E949602D50F}" type="pres">
      <dgm:prSet presAssocID="{2FFC7748-C5AD-45B5-9FEE-96378F4ACB4F}" presName="textRect" presStyleLbl="revTx" presStyleIdx="1" presStyleCnt="6">
        <dgm:presLayoutVars>
          <dgm:chMax val="1"/>
          <dgm:chPref val="1"/>
        </dgm:presLayoutVars>
      </dgm:prSet>
      <dgm:spPr/>
    </dgm:pt>
    <dgm:pt modelId="{FD0D615E-4733-4717-AB3A-C46557EF6311}" type="pres">
      <dgm:prSet presAssocID="{0ADD348B-504A-42CF-963E-C90D05082B49}" presName="sibTrans" presStyleLbl="sibTrans2D1" presStyleIdx="0" presStyleCnt="0"/>
      <dgm:spPr/>
    </dgm:pt>
    <dgm:pt modelId="{06D27653-491B-49E0-96BE-EB6F6E1B2DF9}" type="pres">
      <dgm:prSet presAssocID="{A7B6EC46-1B50-41C7-9F4E-E1166D1CA574}" presName="compNode" presStyleCnt="0"/>
      <dgm:spPr/>
    </dgm:pt>
    <dgm:pt modelId="{6DEE0E25-28A3-404A-BF60-2D89AB042E55}" type="pres">
      <dgm:prSet presAssocID="{A7B6EC46-1B50-41C7-9F4E-E1166D1CA574}" presName="iconBgRect" presStyleLbl="bgShp" presStyleIdx="2" presStyleCnt="6"/>
      <dgm:spPr/>
    </dgm:pt>
    <dgm:pt modelId="{4A944011-6E59-4486-8CAB-BEA3D9175FB1}" type="pres">
      <dgm:prSet presAssocID="{A7B6EC46-1B50-41C7-9F4E-E1166D1CA57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arrow"/>
        </a:ext>
      </dgm:extLst>
    </dgm:pt>
    <dgm:pt modelId="{981372F0-6750-486B-9E37-1079137D53BD}" type="pres">
      <dgm:prSet presAssocID="{A7B6EC46-1B50-41C7-9F4E-E1166D1CA574}" presName="spaceRect" presStyleCnt="0"/>
      <dgm:spPr/>
    </dgm:pt>
    <dgm:pt modelId="{51709D41-D580-438A-9468-B125559C8807}" type="pres">
      <dgm:prSet presAssocID="{A7B6EC46-1B50-41C7-9F4E-E1166D1CA574}" presName="textRect" presStyleLbl="revTx" presStyleIdx="2" presStyleCnt="6">
        <dgm:presLayoutVars>
          <dgm:chMax val="1"/>
          <dgm:chPref val="1"/>
        </dgm:presLayoutVars>
      </dgm:prSet>
      <dgm:spPr/>
    </dgm:pt>
    <dgm:pt modelId="{BB16055F-2151-42C1-9032-8AA3A73EBABF}" type="pres">
      <dgm:prSet presAssocID="{F274F712-25DA-461F-B8E8-07FAAB8FF920}" presName="sibTrans" presStyleLbl="sibTrans2D1" presStyleIdx="0" presStyleCnt="0"/>
      <dgm:spPr/>
    </dgm:pt>
    <dgm:pt modelId="{5E492CC4-8E1D-4534-BC2B-B0B81EADA6BC}" type="pres">
      <dgm:prSet presAssocID="{69BCD0BE-43D9-4BC2-9F2E-9E2CE16C9821}" presName="compNode" presStyleCnt="0"/>
      <dgm:spPr/>
    </dgm:pt>
    <dgm:pt modelId="{D1DDAD81-68F4-434C-BF13-E1ED9A25C0D4}" type="pres">
      <dgm:prSet presAssocID="{69BCD0BE-43D9-4BC2-9F2E-9E2CE16C9821}" presName="iconBgRect" presStyleLbl="bgShp" presStyleIdx="3" presStyleCnt="6"/>
      <dgm:spPr/>
    </dgm:pt>
    <dgm:pt modelId="{E96AFA67-AA35-40AE-B67F-E7795F0EF463}" type="pres">
      <dgm:prSet presAssocID="{69BCD0BE-43D9-4BC2-9F2E-9E2CE16C982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67B3B152-E9BD-41DA-B636-8BC78758C581}" type="pres">
      <dgm:prSet presAssocID="{69BCD0BE-43D9-4BC2-9F2E-9E2CE16C9821}" presName="spaceRect" presStyleCnt="0"/>
      <dgm:spPr/>
    </dgm:pt>
    <dgm:pt modelId="{0E8EE81F-7D9D-4CFB-A8B5-EC4E8A867653}" type="pres">
      <dgm:prSet presAssocID="{69BCD0BE-43D9-4BC2-9F2E-9E2CE16C9821}" presName="textRect" presStyleLbl="revTx" presStyleIdx="3" presStyleCnt="6">
        <dgm:presLayoutVars>
          <dgm:chMax val="1"/>
          <dgm:chPref val="1"/>
        </dgm:presLayoutVars>
      </dgm:prSet>
      <dgm:spPr/>
    </dgm:pt>
    <dgm:pt modelId="{ABF04C38-C6C6-443F-B74B-D5FDA7F6AE25}" type="pres">
      <dgm:prSet presAssocID="{90664D3D-07A9-44CA-96D1-5912F0B55399}" presName="sibTrans" presStyleLbl="sibTrans2D1" presStyleIdx="0" presStyleCnt="0"/>
      <dgm:spPr/>
    </dgm:pt>
    <dgm:pt modelId="{28D479C3-EA05-40F4-98BC-09EBE488231A}" type="pres">
      <dgm:prSet presAssocID="{F9AA6106-451D-4F8D-AF99-8237337962BB}" presName="compNode" presStyleCnt="0"/>
      <dgm:spPr/>
    </dgm:pt>
    <dgm:pt modelId="{710234D3-4D12-4CD0-9F02-8837E6F5988A}" type="pres">
      <dgm:prSet presAssocID="{F9AA6106-451D-4F8D-AF99-8237337962BB}" presName="iconBgRect" presStyleLbl="bgShp" presStyleIdx="4" presStyleCnt="6"/>
      <dgm:spPr/>
    </dgm:pt>
    <dgm:pt modelId="{E1BA8EC0-1A05-4121-ABDA-DEB88E7B8991}" type="pres">
      <dgm:prSet presAssocID="{F9AA6106-451D-4F8D-AF99-8237337962B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key"/>
        </a:ext>
      </dgm:extLst>
    </dgm:pt>
    <dgm:pt modelId="{D8208E92-798A-4BA5-B059-E05F4EBF666C}" type="pres">
      <dgm:prSet presAssocID="{F9AA6106-451D-4F8D-AF99-8237337962BB}" presName="spaceRect" presStyleCnt="0"/>
      <dgm:spPr/>
    </dgm:pt>
    <dgm:pt modelId="{0BC5D08E-202D-49A1-91D6-AB8BCDF4EF2E}" type="pres">
      <dgm:prSet presAssocID="{F9AA6106-451D-4F8D-AF99-8237337962BB}" presName="textRect" presStyleLbl="revTx" presStyleIdx="4" presStyleCnt="6">
        <dgm:presLayoutVars>
          <dgm:chMax val="1"/>
          <dgm:chPref val="1"/>
        </dgm:presLayoutVars>
      </dgm:prSet>
      <dgm:spPr/>
    </dgm:pt>
    <dgm:pt modelId="{D8A98178-FD00-4E9F-A226-2A09F34C0541}" type="pres">
      <dgm:prSet presAssocID="{28B2104F-D246-413C-8CAA-FD8E78037D39}" presName="sibTrans" presStyleLbl="sibTrans2D1" presStyleIdx="0" presStyleCnt="0"/>
      <dgm:spPr/>
    </dgm:pt>
    <dgm:pt modelId="{8AB80E88-0DF9-46A7-8513-238EEDE7E2B9}" type="pres">
      <dgm:prSet presAssocID="{1F8B0CEE-6644-4CBC-AE0E-8F5E677ACE54}" presName="compNode" presStyleCnt="0"/>
      <dgm:spPr/>
    </dgm:pt>
    <dgm:pt modelId="{90B39250-A6A4-415E-9609-62A268719FC1}" type="pres">
      <dgm:prSet presAssocID="{1F8B0CEE-6644-4CBC-AE0E-8F5E677ACE54}" presName="iconBgRect" presStyleLbl="bgShp" presStyleIdx="5" presStyleCnt="6"/>
      <dgm:spPr/>
    </dgm:pt>
    <dgm:pt modelId="{018D5D9C-81E6-402D-94FF-08D434CB87FA}" type="pres">
      <dgm:prSet presAssocID="{1F8B0CEE-6644-4CBC-AE0E-8F5E677ACE5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ger"/>
        </a:ext>
      </dgm:extLst>
    </dgm:pt>
    <dgm:pt modelId="{AE3AA02B-2ED8-4B34-B649-B77DC796628B}" type="pres">
      <dgm:prSet presAssocID="{1F8B0CEE-6644-4CBC-AE0E-8F5E677ACE54}" presName="spaceRect" presStyleCnt="0"/>
      <dgm:spPr/>
    </dgm:pt>
    <dgm:pt modelId="{A3B0BE10-9B5C-4D4F-B305-1586DF99F7AE}" type="pres">
      <dgm:prSet presAssocID="{1F8B0CEE-6644-4CBC-AE0E-8F5E677ACE54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EBBD309-65D6-41B2-9883-3DC34A5126F6}" type="presOf" srcId="{6C38048F-1CE5-44B8-BA20-E916D526684F}" destId="{23FBA238-4571-427A-9FA0-72C29BDF500C}" srcOrd="0" destOrd="0" presId="urn:microsoft.com/office/officeart/2018/2/layout/IconCircleList"/>
    <dgm:cxn modelId="{37E7E425-91C4-4D59-B312-6D96039FEDA1}" type="presOf" srcId="{1F8B0CEE-6644-4CBC-AE0E-8F5E677ACE54}" destId="{A3B0BE10-9B5C-4D4F-B305-1586DF99F7AE}" srcOrd="0" destOrd="0" presId="urn:microsoft.com/office/officeart/2018/2/layout/IconCircleList"/>
    <dgm:cxn modelId="{27ADEF2A-ED9C-49B3-88AB-9AE30A5B4D77}" type="presOf" srcId="{28B2104F-D246-413C-8CAA-FD8E78037D39}" destId="{D8A98178-FD00-4E9F-A226-2A09F34C0541}" srcOrd="0" destOrd="0" presId="urn:microsoft.com/office/officeart/2018/2/layout/IconCircleList"/>
    <dgm:cxn modelId="{ED19FE2B-AC27-4D12-BCEC-F56DEA47CA5F}" type="presOf" srcId="{0ADD348B-504A-42CF-963E-C90D05082B49}" destId="{FD0D615E-4733-4717-AB3A-C46557EF6311}" srcOrd="0" destOrd="0" presId="urn:microsoft.com/office/officeart/2018/2/layout/IconCircleList"/>
    <dgm:cxn modelId="{2EB48136-A53A-43A4-9BE1-4588C3A2AF1D}" type="presOf" srcId="{F274F712-25DA-461F-B8E8-07FAAB8FF920}" destId="{BB16055F-2151-42C1-9032-8AA3A73EBABF}" srcOrd="0" destOrd="0" presId="urn:microsoft.com/office/officeart/2018/2/layout/IconCircleList"/>
    <dgm:cxn modelId="{03598443-7DA1-42EA-B381-004D2C13451F}" type="presOf" srcId="{90664D3D-07A9-44CA-96D1-5912F0B55399}" destId="{ABF04C38-C6C6-443F-B74B-D5FDA7F6AE25}" srcOrd="0" destOrd="0" presId="urn:microsoft.com/office/officeart/2018/2/layout/IconCircleList"/>
    <dgm:cxn modelId="{C9BB3B6C-210A-4F38-B267-DF887D703925}" srcId="{D1A15D58-B8E1-46FD-8F61-60CAC6E577F6}" destId="{2FFC7748-C5AD-45B5-9FEE-96378F4ACB4F}" srcOrd="1" destOrd="0" parTransId="{DD392BF9-5EAA-4396-979A-0475F539AB31}" sibTransId="{0ADD348B-504A-42CF-963E-C90D05082B49}"/>
    <dgm:cxn modelId="{F3505170-01A0-4662-9391-98AED7208ECF}" srcId="{D1A15D58-B8E1-46FD-8F61-60CAC6E577F6}" destId="{CB65245F-61F8-4822-9D38-AFFBF97B4BB0}" srcOrd="0" destOrd="0" parTransId="{C91517D3-7F64-48C1-A83A-6F61E4E93ED0}" sibTransId="{6C38048F-1CE5-44B8-BA20-E916D526684F}"/>
    <dgm:cxn modelId="{9EF54254-18D0-484A-942D-48C26B9A9178}" type="presOf" srcId="{A7B6EC46-1B50-41C7-9F4E-E1166D1CA574}" destId="{51709D41-D580-438A-9468-B125559C8807}" srcOrd="0" destOrd="0" presId="urn:microsoft.com/office/officeart/2018/2/layout/IconCircleList"/>
    <dgm:cxn modelId="{CF5E4C81-E536-4266-AF75-A3A6258473D1}" type="presOf" srcId="{D1A15D58-B8E1-46FD-8F61-60CAC6E577F6}" destId="{3867D11C-37B4-4199-AA84-0CEA49B7CC98}" srcOrd="0" destOrd="0" presId="urn:microsoft.com/office/officeart/2018/2/layout/IconCircleList"/>
    <dgm:cxn modelId="{88B09892-B01B-40D5-A37A-0919FF29485D}" type="presOf" srcId="{2FFC7748-C5AD-45B5-9FEE-96378F4ACB4F}" destId="{BE6D11A2-ACB2-4053-B4A3-3E949602D50F}" srcOrd="0" destOrd="0" presId="urn:microsoft.com/office/officeart/2018/2/layout/IconCircleList"/>
    <dgm:cxn modelId="{3828EC97-7285-4BE3-90A0-C327BB10D80A}" srcId="{D1A15D58-B8E1-46FD-8F61-60CAC6E577F6}" destId="{A7B6EC46-1B50-41C7-9F4E-E1166D1CA574}" srcOrd="2" destOrd="0" parTransId="{EC0E2D19-3E28-429D-9CEE-82D97BA1A8E7}" sibTransId="{F274F712-25DA-461F-B8E8-07FAAB8FF920}"/>
    <dgm:cxn modelId="{40232D9D-1C48-460F-85B1-02D3935517F5}" srcId="{D1A15D58-B8E1-46FD-8F61-60CAC6E577F6}" destId="{69BCD0BE-43D9-4BC2-9F2E-9E2CE16C9821}" srcOrd="3" destOrd="0" parTransId="{AA6E2D4E-5647-47F5-9F72-B8A239B2F003}" sibTransId="{90664D3D-07A9-44CA-96D1-5912F0B55399}"/>
    <dgm:cxn modelId="{5357EFA8-AB4B-444A-B562-8E8DE911D561}" type="presOf" srcId="{CB65245F-61F8-4822-9D38-AFFBF97B4BB0}" destId="{CD538F09-C778-4099-BD52-4E532FF783D5}" srcOrd="0" destOrd="0" presId="urn:microsoft.com/office/officeart/2018/2/layout/IconCircleList"/>
    <dgm:cxn modelId="{8DE303DD-32E3-42E3-A743-66E6CE67906E}" srcId="{D1A15D58-B8E1-46FD-8F61-60CAC6E577F6}" destId="{F9AA6106-451D-4F8D-AF99-8237337962BB}" srcOrd="4" destOrd="0" parTransId="{CC720F33-A570-42DB-9E78-A8A99FCB7CF2}" sibTransId="{28B2104F-D246-413C-8CAA-FD8E78037D39}"/>
    <dgm:cxn modelId="{45814BE6-A7DE-495A-879F-3D83340F88ED}" type="presOf" srcId="{69BCD0BE-43D9-4BC2-9F2E-9E2CE16C9821}" destId="{0E8EE81F-7D9D-4CFB-A8B5-EC4E8A867653}" srcOrd="0" destOrd="0" presId="urn:microsoft.com/office/officeart/2018/2/layout/IconCircleList"/>
    <dgm:cxn modelId="{CB3D8FEA-48DD-4638-8EE9-DA59842B43F8}" type="presOf" srcId="{F9AA6106-451D-4F8D-AF99-8237337962BB}" destId="{0BC5D08E-202D-49A1-91D6-AB8BCDF4EF2E}" srcOrd="0" destOrd="0" presId="urn:microsoft.com/office/officeart/2018/2/layout/IconCircleList"/>
    <dgm:cxn modelId="{04F63CEE-D96A-4ADD-89DF-FFEDC5B941D4}" srcId="{D1A15D58-B8E1-46FD-8F61-60CAC6E577F6}" destId="{1F8B0CEE-6644-4CBC-AE0E-8F5E677ACE54}" srcOrd="5" destOrd="0" parTransId="{005EE2EA-570B-40FE-9AEE-D7C94C450062}" sibTransId="{E2195EFB-2729-4F6A-9BD1-072203392078}"/>
    <dgm:cxn modelId="{D1E4C861-6C18-4131-99A3-5AAF0DFA1E6E}" type="presParOf" srcId="{3867D11C-37B4-4199-AA84-0CEA49B7CC98}" destId="{556E24CB-B0B1-42DB-A297-DCAA5BDD02E3}" srcOrd="0" destOrd="0" presId="urn:microsoft.com/office/officeart/2018/2/layout/IconCircleList"/>
    <dgm:cxn modelId="{F403B269-1011-4844-A26E-BFDEF25F4BC5}" type="presParOf" srcId="{556E24CB-B0B1-42DB-A297-DCAA5BDD02E3}" destId="{26580964-E6D8-4D99-B732-D855819E790E}" srcOrd="0" destOrd="0" presId="urn:microsoft.com/office/officeart/2018/2/layout/IconCircleList"/>
    <dgm:cxn modelId="{BD4560DF-0E56-4ADE-9532-98F2DD60D553}" type="presParOf" srcId="{26580964-E6D8-4D99-B732-D855819E790E}" destId="{49B0814E-0FE2-4873-8FD8-3BE58E7D8E86}" srcOrd="0" destOrd="0" presId="urn:microsoft.com/office/officeart/2018/2/layout/IconCircleList"/>
    <dgm:cxn modelId="{2182E076-105F-4999-9412-FD043FCC55C7}" type="presParOf" srcId="{26580964-E6D8-4D99-B732-D855819E790E}" destId="{5D0E6F8C-7EC4-496F-80ED-42621607FF53}" srcOrd="1" destOrd="0" presId="urn:microsoft.com/office/officeart/2018/2/layout/IconCircleList"/>
    <dgm:cxn modelId="{851C0134-2D2E-47B3-974F-7E27C6CEE626}" type="presParOf" srcId="{26580964-E6D8-4D99-B732-D855819E790E}" destId="{5C1F4176-6259-41DE-921A-FFE3B23C2626}" srcOrd="2" destOrd="0" presId="urn:microsoft.com/office/officeart/2018/2/layout/IconCircleList"/>
    <dgm:cxn modelId="{54E779D3-A979-4FA8-BF56-740DA67D939F}" type="presParOf" srcId="{26580964-E6D8-4D99-B732-D855819E790E}" destId="{CD538F09-C778-4099-BD52-4E532FF783D5}" srcOrd="3" destOrd="0" presId="urn:microsoft.com/office/officeart/2018/2/layout/IconCircleList"/>
    <dgm:cxn modelId="{FDF3C21F-391A-4A1A-AB11-8E8EC3E229D8}" type="presParOf" srcId="{556E24CB-B0B1-42DB-A297-DCAA5BDD02E3}" destId="{23FBA238-4571-427A-9FA0-72C29BDF500C}" srcOrd="1" destOrd="0" presId="urn:microsoft.com/office/officeart/2018/2/layout/IconCircleList"/>
    <dgm:cxn modelId="{13E4EF3B-AD58-4B92-A120-F645B3D4CFCF}" type="presParOf" srcId="{556E24CB-B0B1-42DB-A297-DCAA5BDD02E3}" destId="{E53A9365-0E0F-45B6-8029-93689C9A23F2}" srcOrd="2" destOrd="0" presId="urn:microsoft.com/office/officeart/2018/2/layout/IconCircleList"/>
    <dgm:cxn modelId="{017B75DD-E566-46AE-B1D6-9DE11B69F339}" type="presParOf" srcId="{E53A9365-0E0F-45B6-8029-93689C9A23F2}" destId="{7C938461-BB83-4BDD-99FB-212DE7D76802}" srcOrd="0" destOrd="0" presId="urn:microsoft.com/office/officeart/2018/2/layout/IconCircleList"/>
    <dgm:cxn modelId="{C7813295-6748-4CF5-B613-25892957264F}" type="presParOf" srcId="{E53A9365-0E0F-45B6-8029-93689C9A23F2}" destId="{08873BC1-1DCA-4AEB-91FE-542006AF6FBA}" srcOrd="1" destOrd="0" presId="urn:microsoft.com/office/officeart/2018/2/layout/IconCircleList"/>
    <dgm:cxn modelId="{BB1CE6A5-2C91-429E-90B2-E650C8C7DA57}" type="presParOf" srcId="{E53A9365-0E0F-45B6-8029-93689C9A23F2}" destId="{2887A526-05E0-45E3-88CB-C718214F7A4F}" srcOrd="2" destOrd="0" presId="urn:microsoft.com/office/officeart/2018/2/layout/IconCircleList"/>
    <dgm:cxn modelId="{C1A38965-AC63-4802-8D5C-357C6A9FD0B1}" type="presParOf" srcId="{E53A9365-0E0F-45B6-8029-93689C9A23F2}" destId="{BE6D11A2-ACB2-4053-B4A3-3E949602D50F}" srcOrd="3" destOrd="0" presId="urn:microsoft.com/office/officeart/2018/2/layout/IconCircleList"/>
    <dgm:cxn modelId="{84263BAA-AD66-4F38-8167-7440584E2828}" type="presParOf" srcId="{556E24CB-B0B1-42DB-A297-DCAA5BDD02E3}" destId="{FD0D615E-4733-4717-AB3A-C46557EF6311}" srcOrd="3" destOrd="0" presId="urn:microsoft.com/office/officeart/2018/2/layout/IconCircleList"/>
    <dgm:cxn modelId="{DDB36049-D8F4-42AE-A9F4-6FAA30B229DE}" type="presParOf" srcId="{556E24CB-B0B1-42DB-A297-DCAA5BDD02E3}" destId="{06D27653-491B-49E0-96BE-EB6F6E1B2DF9}" srcOrd="4" destOrd="0" presId="urn:microsoft.com/office/officeart/2018/2/layout/IconCircleList"/>
    <dgm:cxn modelId="{FBDBFF34-670E-4CEF-9168-39B6CE7C8099}" type="presParOf" srcId="{06D27653-491B-49E0-96BE-EB6F6E1B2DF9}" destId="{6DEE0E25-28A3-404A-BF60-2D89AB042E55}" srcOrd="0" destOrd="0" presId="urn:microsoft.com/office/officeart/2018/2/layout/IconCircleList"/>
    <dgm:cxn modelId="{7A22FB6B-7585-4B5E-8F60-A1F21463D6A1}" type="presParOf" srcId="{06D27653-491B-49E0-96BE-EB6F6E1B2DF9}" destId="{4A944011-6E59-4486-8CAB-BEA3D9175FB1}" srcOrd="1" destOrd="0" presId="urn:microsoft.com/office/officeart/2018/2/layout/IconCircleList"/>
    <dgm:cxn modelId="{7ED7FDB6-9F95-4574-884A-A6E2F19C80F6}" type="presParOf" srcId="{06D27653-491B-49E0-96BE-EB6F6E1B2DF9}" destId="{981372F0-6750-486B-9E37-1079137D53BD}" srcOrd="2" destOrd="0" presId="urn:microsoft.com/office/officeart/2018/2/layout/IconCircleList"/>
    <dgm:cxn modelId="{95602B76-D7F9-4700-82B9-65F18F3F600E}" type="presParOf" srcId="{06D27653-491B-49E0-96BE-EB6F6E1B2DF9}" destId="{51709D41-D580-438A-9468-B125559C8807}" srcOrd="3" destOrd="0" presId="urn:microsoft.com/office/officeart/2018/2/layout/IconCircleList"/>
    <dgm:cxn modelId="{A917D0F9-33EF-4320-92D8-5AF8AA86202F}" type="presParOf" srcId="{556E24CB-B0B1-42DB-A297-DCAA5BDD02E3}" destId="{BB16055F-2151-42C1-9032-8AA3A73EBABF}" srcOrd="5" destOrd="0" presId="urn:microsoft.com/office/officeart/2018/2/layout/IconCircleList"/>
    <dgm:cxn modelId="{E7FBC91B-1A58-46DC-9C0E-5B7DF0C80819}" type="presParOf" srcId="{556E24CB-B0B1-42DB-A297-DCAA5BDD02E3}" destId="{5E492CC4-8E1D-4534-BC2B-B0B81EADA6BC}" srcOrd="6" destOrd="0" presId="urn:microsoft.com/office/officeart/2018/2/layout/IconCircleList"/>
    <dgm:cxn modelId="{486B80B5-032D-487B-A9FE-F5C297B1C460}" type="presParOf" srcId="{5E492CC4-8E1D-4534-BC2B-B0B81EADA6BC}" destId="{D1DDAD81-68F4-434C-BF13-E1ED9A25C0D4}" srcOrd="0" destOrd="0" presId="urn:microsoft.com/office/officeart/2018/2/layout/IconCircleList"/>
    <dgm:cxn modelId="{C862BB15-A37A-408A-AFA6-C6B425C8CF58}" type="presParOf" srcId="{5E492CC4-8E1D-4534-BC2B-B0B81EADA6BC}" destId="{E96AFA67-AA35-40AE-B67F-E7795F0EF463}" srcOrd="1" destOrd="0" presId="urn:microsoft.com/office/officeart/2018/2/layout/IconCircleList"/>
    <dgm:cxn modelId="{A18E2644-FBAA-4CEA-BE7E-E926DC03C289}" type="presParOf" srcId="{5E492CC4-8E1D-4534-BC2B-B0B81EADA6BC}" destId="{67B3B152-E9BD-41DA-B636-8BC78758C581}" srcOrd="2" destOrd="0" presId="urn:microsoft.com/office/officeart/2018/2/layout/IconCircleList"/>
    <dgm:cxn modelId="{A73B95A4-A045-44BA-B234-9243C84B53F5}" type="presParOf" srcId="{5E492CC4-8E1D-4534-BC2B-B0B81EADA6BC}" destId="{0E8EE81F-7D9D-4CFB-A8B5-EC4E8A867653}" srcOrd="3" destOrd="0" presId="urn:microsoft.com/office/officeart/2018/2/layout/IconCircleList"/>
    <dgm:cxn modelId="{74B7B805-204B-4820-BD27-D37607C1CA0B}" type="presParOf" srcId="{556E24CB-B0B1-42DB-A297-DCAA5BDD02E3}" destId="{ABF04C38-C6C6-443F-B74B-D5FDA7F6AE25}" srcOrd="7" destOrd="0" presId="urn:microsoft.com/office/officeart/2018/2/layout/IconCircleList"/>
    <dgm:cxn modelId="{ABF1DD3D-7EC5-46BA-9EE0-2C2A6B5F50E6}" type="presParOf" srcId="{556E24CB-B0B1-42DB-A297-DCAA5BDD02E3}" destId="{28D479C3-EA05-40F4-98BC-09EBE488231A}" srcOrd="8" destOrd="0" presId="urn:microsoft.com/office/officeart/2018/2/layout/IconCircleList"/>
    <dgm:cxn modelId="{72D0DA83-051D-492C-84B2-68162A16F91A}" type="presParOf" srcId="{28D479C3-EA05-40F4-98BC-09EBE488231A}" destId="{710234D3-4D12-4CD0-9F02-8837E6F5988A}" srcOrd="0" destOrd="0" presId="urn:microsoft.com/office/officeart/2018/2/layout/IconCircleList"/>
    <dgm:cxn modelId="{145E8B09-DBA1-4E94-88EB-0E1475C719C3}" type="presParOf" srcId="{28D479C3-EA05-40F4-98BC-09EBE488231A}" destId="{E1BA8EC0-1A05-4121-ABDA-DEB88E7B8991}" srcOrd="1" destOrd="0" presId="urn:microsoft.com/office/officeart/2018/2/layout/IconCircleList"/>
    <dgm:cxn modelId="{B8509841-EFC1-4EE1-882B-40EF9BA6739B}" type="presParOf" srcId="{28D479C3-EA05-40F4-98BC-09EBE488231A}" destId="{D8208E92-798A-4BA5-B059-E05F4EBF666C}" srcOrd="2" destOrd="0" presId="urn:microsoft.com/office/officeart/2018/2/layout/IconCircleList"/>
    <dgm:cxn modelId="{19BE0C2F-CDA8-43CE-9B14-4C0C61A4FB7B}" type="presParOf" srcId="{28D479C3-EA05-40F4-98BC-09EBE488231A}" destId="{0BC5D08E-202D-49A1-91D6-AB8BCDF4EF2E}" srcOrd="3" destOrd="0" presId="urn:microsoft.com/office/officeart/2018/2/layout/IconCircleList"/>
    <dgm:cxn modelId="{F7D69319-2452-4BCE-8BEA-41FBD91C6F99}" type="presParOf" srcId="{556E24CB-B0B1-42DB-A297-DCAA5BDD02E3}" destId="{D8A98178-FD00-4E9F-A226-2A09F34C0541}" srcOrd="9" destOrd="0" presId="urn:microsoft.com/office/officeart/2018/2/layout/IconCircleList"/>
    <dgm:cxn modelId="{CE967B2C-C777-4369-9916-5C71BEC2E3CB}" type="presParOf" srcId="{556E24CB-B0B1-42DB-A297-DCAA5BDD02E3}" destId="{8AB80E88-0DF9-46A7-8513-238EEDE7E2B9}" srcOrd="10" destOrd="0" presId="urn:microsoft.com/office/officeart/2018/2/layout/IconCircleList"/>
    <dgm:cxn modelId="{28CB3886-698A-4002-A72E-4A72048C1B7E}" type="presParOf" srcId="{8AB80E88-0DF9-46A7-8513-238EEDE7E2B9}" destId="{90B39250-A6A4-415E-9609-62A268719FC1}" srcOrd="0" destOrd="0" presId="urn:microsoft.com/office/officeart/2018/2/layout/IconCircleList"/>
    <dgm:cxn modelId="{DA7EBCAB-ED4E-4B34-A78B-833E2CA649E5}" type="presParOf" srcId="{8AB80E88-0DF9-46A7-8513-238EEDE7E2B9}" destId="{018D5D9C-81E6-402D-94FF-08D434CB87FA}" srcOrd="1" destOrd="0" presId="urn:microsoft.com/office/officeart/2018/2/layout/IconCircleList"/>
    <dgm:cxn modelId="{73B3CD50-1FA7-45CB-B5FF-E62CB2905F18}" type="presParOf" srcId="{8AB80E88-0DF9-46A7-8513-238EEDE7E2B9}" destId="{AE3AA02B-2ED8-4B34-B649-B77DC796628B}" srcOrd="2" destOrd="0" presId="urn:microsoft.com/office/officeart/2018/2/layout/IconCircleList"/>
    <dgm:cxn modelId="{CA64B551-8EED-4E0F-A22A-0E3048797227}" type="presParOf" srcId="{8AB80E88-0DF9-46A7-8513-238EEDE7E2B9}" destId="{A3B0BE10-9B5C-4D4F-B305-1586DF99F7A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87AC97-99B1-43F4-B780-D566CCC534E9}" type="doc">
      <dgm:prSet loTypeId="urn:microsoft.com/office/officeart/2005/8/layout/hList7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83FE8B4-EF47-4E48-ADFF-E2E310C73AD2}">
      <dgm:prSet/>
      <dgm:spPr/>
      <dgm:t>
        <a:bodyPr/>
        <a:lstStyle/>
        <a:p>
          <a:r>
            <a:rPr lang="en-US"/>
            <a:t>Detritus </a:t>
          </a:r>
        </a:p>
      </dgm:t>
    </dgm:pt>
    <dgm:pt modelId="{BED9197C-B650-4190-879D-DAF5507BA0EF}" type="parTrans" cxnId="{B7DFAF88-4735-460C-9F49-4BE982DBA454}">
      <dgm:prSet/>
      <dgm:spPr/>
      <dgm:t>
        <a:bodyPr/>
        <a:lstStyle/>
        <a:p>
          <a:endParaRPr lang="en-US"/>
        </a:p>
      </dgm:t>
    </dgm:pt>
    <dgm:pt modelId="{6FB1A2E4-8E7D-4FFE-A1A3-62206A03C2BF}" type="sibTrans" cxnId="{B7DFAF88-4735-460C-9F49-4BE982DBA454}">
      <dgm:prSet/>
      <dgm:spPr/>
      <dgm:t>
        <a:bodyPr/>
        <a:lstStyle/>
        <a:p>
          <a:endParaRPr lang="en-US"/>
        </a:p>
      </dgm:t>
    </dgm:pt>
    <dgm:pt modelId="{80E3372D-46A9-4FD4-9D3A-EB5991C20FB0}">
      <dgm:prSet/>
      <dgm:spPr/>
      <dgm:t>
        <a:bodyPr/>
        <a:lstStyle/>
        <a:p>
          <a:r>
            <a:rPr lang="en-US" dirty="0"/>
            <a:t>Oxygen production</a:t>
          </a:r>
        </a:p>
      </dgm:t>
    </dgm:pt>
    <dgm:pt modelId="{507B3E1A-C75E-4E4B-BDB9-BDB26B14129B}" type="parTrans" cxnId="{5001AC9C-5141-440E-88D8-73F569D8A521}">
      <dgm:prSet/>
      <dgm:spPr/>
      <dgm:t>
        <a:bodyPr/>
        <a:lstStyle/>
        <a:p>
          <a:endParaRPr lang="en-US"/>
        </a:p>
      </dgm:t>
    </dgm:pt>
    <dgm:pt modelId="{634A9056-7F77-4B94-99B7-FD34971DA142}" type="sibTrans" cxnId="{5001AC9C-5141-440E-88D8-73F569D8A521}">
      <dgm:prSet/>
      <dgm:spPr/>
      <dgm:t>
        <a:bodyPr/>
        <a:lstStyle/>
        <a:p>
          <a:endParaRPr lang="en-US"/>
        </a:p>
      </dgm:t>
    </dgm:pt>
    <dgm:pt modelId="{CAB20760-0C12-463E-9090-8DF11CAEDE79}">
      <dgm:prSet/>
      <dgm:spPr/>
      <dgm:t>
        <a:bodyPr/>
        <a:lstStyle/>
        <a:p>
          <a:r>
            <a:rPr lang="en-US" dirty="0"/>
            <a:t>Water filtration</a:t>
          </a:r>
        </a:p>
      </dgm:t>
    </dgm:pt>
    <dgm:pt modelId="{766CC0EF-90B3-4F03-BA11-9D56D92DEECA}" type="parTrans" cxnId="{C6397E3F-5704-40BB-9F09-808C19C8C7A7}">
      <dgm:prSet/>
      <dgm:spPr/>
      <dgm:t>
        <a:bodyPr/>
        <a:lstStyle/>
        <a:p>
          <a:endParaRPr lang="en-US"/>
        </a:p>
      </dgm:t>
    </dgm:pt>
    <dgm:pt modelId="{B11B537D-EBA3-4335-8365-1B1EE5C15F71}" type="sibTrans" cxnId="{C6397E3F-5704-40BB-9F09-808C19C8C7A7}">
      <dgm:prSet/>
      <dgm:spPr/>
      <dgm:t>
        <a:bodyPr/>
        <a:lstStyle/>
        <a:p>
          <a:endParaRPr lang="en-US"/>
        </a:p>
      </dgm:t>
    </dgm:pt>
    <dgm:pt modelId="{1E1C09E1-0EA2-40AF-A0E7-0DEB68F4B104}">
      <dgm:prSet/>
      <dgm:spPr/>
      <dgm:t>
        <a:bodyPr/>
        <a:lstStyle/>
        <a:p>
          <a:r>
            <a:rPr lang="en-US"/>
            <a:t>Aquaculture</a:t>
          </a:r>
        </a:p>
      </dgm:t>
    </dgm:pt>
    <dgm:pt modelId="{8A7EB28A-3DFC-4D72-A3DC-2EDF653BE27A}" type="parTrans" cxnId="{E64F3B89-073C-454C-93EB-D6F23110FBBC}">
      <dgm:prSet/>
      <dgm:spPr/>
      <dgm:t>
        <a:bodyPr/>
        <a:lstStyle/>
        <a:p>
          <a:endParaRPr lang="en-US"/>
        </a:p>
      </dgm:t>
    </dgm:pt>
    <dgm:pt modelId="{D7D0380E-5AB8-41AE-B8F2-B7DF467F3582}" type="sibTrans" cxnId="{E64F3B89-073C-454C-93EB-D6F23110FBBC}">
      <dgm:prSet/>
      <dgm:spPr/>
      <dgm:t>
        <a:bodyPr/>
        <a:lstStyle/>
        <a:p>
          <a:endParaRPr lang="en-US"/>
        </a:p>
      </dgm:t>
    </dgm:pt>
    <dgm:pt modelId="{09B92E68-84CA-46FE-8717-B2FAB39CB533}">
      <dgm:prSet/>
      <dgm:spPr/>
      <dgm:t>
        <a:bodyPr/>
        <a:lstStyle/>
        <a:p>
          <a:r>
            <a:rPr lang="en-US"/>
            <a:t>Lumber</a:t>
          </a:r>
        </a:p>
      </dgm:t>
    </dgm:pt>
    <dgm:pt modelId="{751AD16E-A95F-4ABE-B6A6-7FA71A01AC93}" type="parTrans" cxnId="{D378153C-2780-4FEE-A765-54BB5515D975}">
      <dgm:prSet/>
      <dgm:spPr/>
      <dgm:t>
        <a:bodyPr/>
        <a:lstStyle/>
        <a:p>
          <a:endParaRPr lang="en-US"/>
        </a:p>
      </dgm:t>
    </dgm:pt>
    <dgm:pt modelId="{EAA7B1E5-5ACF-4686-AF35-F08959736A53}" type="sibTrans" cxnId="{D378153C-2780-4FEE-A765-54BB5515D975}">
      <dgm:prSet/>
      <dgm:spPr/>
      <dgm:t>
        <a:bodyPr/>
        <a:lstStyle/>
        <a:p>
          <a:endParaRPr lang="en-US"/>
        </a:p>
      </dgm:t>
    </dgm:pt>
    <dgm:pt modelId="{CDA8030E-2CDA-4C30-B014-1191D7AE4ABC}">
      <dgm:prSet/>
      <dgm:spPr/>
      <dgm:t>
        <a:bodyPr/>
        <a:lstStyle/>
        <a:p>
          <a:r>
            <a:rPr lang="en-US" dirty="0"/>
            <a:t>Coastal protection during storms</a:t>
          </a:r>
        </a:p>
      </dgm:t>
    </dgm:pt>
    <dgm:pt modelId="{DA802F25-B4C5-4F2E-A1FB-9DCE6F5C27E7}" type="parTrans" cxnId="{B2D70CB0-68AC-4222-A26C-5A6C80D680DF}">
      <dgm:prSet/>
      <dgm:spPr/>
      <dgm:t>
        <a:bodyPr/>
        <a:lstStyle/>
        <a:p>
          <a:endParaRPr lang="en-US"/>
        </a:p>
      </dgm:t>
    </dgm:pt>
    <dgm:pt modelId="{AE8524E7-E7DE-46D0-A975-C2F331D610E8}" type="sibTrans" cxnId="{B2D70CB0-68AC-4222-A26C-5A6C80D680DF}">
      <dgm:prSet/>
      <dgm:spPr/>
      <dgm:t>
        <a:bodyPr/>
        <a:lstStyle/>
        <a:p>
          <a:endParaRPr lang="en-US"/>
        </a:p>
      </dgm:t>
    </dgm:pt>
    <dgm:pt modelId="{B09E8432-6827-43A4-8CD9-F79B5281891F}" type="pres">
      <dgm:prSet presAssocID="{5D87AC97-99B1-43F4-B780-D566CCC534E9}" presName="Name0" presStyleCnt="0">
        <dgm:presLayoutVars>
          <dgm:dir/>
          <dgm:resizeHandles val="exact"/>
        </dgm:presLayoutVars>
      </dgm:prSet>
      <dgm:spPr/>
    </dgm:pt>
    <dgm:pt modelId="{CDA0DF12-6C17-408F-8B6E-780A8A99DA5B}" type="pres">
      <dgm:prSet presAssocID="{5D87AC97-99B1-43F4-B780-D566CCC534E9}" presName="fgShape" presStyleLbl="fgShp" presStyleIdx="0" presStyleCnt="1"/>
      <dgm:spPr/>
    </dgm:pt>
    <dgm:pt modelId="{9672C920-56E3-475E-8F27-21536AFDE6C6}" type="pres">
      <dgm:prSet presAssocID="{5D87AC97-99B1-43F4-B780-D566CCC534E9}" presName="linComp" presStyleCnt="0"/>
      <dgm:spPr/>
    </dgm:pt>
    <dgm:pt modelId="{33E834BA-AF07-493D-BF03-937CB86F9081}" type="pres">
      <dgm:prSet presAssocID="{283FE8B4-EF47-4E48-ADFF-E2E310C73AD2}" presName="compNode" presStyleCnt="0"/>
      <dgm:spPr/>
    </dgm:pt>
    <dgm:pt modelId="{7BDF250F-E0C6-4DB3-98B8-532AC1C40D5E}" type="pres">
      <dgm:prSet presAssocID="{283FE8B4-EF47-4E48-ADFF-E2E310C73AD2}" presName="bkgdShape" presStyleLbl="node1" presStyleIdx="0" presStyleCnt="6"/>
      <dgm:spPr/>
    </dgm:pt>
    <dgm:pt modelId="{C388298E-2399-4E19-86C5-DA840BD3D633}" type="pres">
      <dgm:prSet presAssocID="{283FE8B4-EF47-4E48-ADFF-E2E310C73AD2}" presName="nodeTx" presStyleLbl="node1" presStyleIdx="0" presStyleCnt="6">
        <dgm:presLayoutVars>
          <dgm:bulletEnabled val="1"/>
        </dgm:presLayoutVars>
      </dgm:prSet>
      <dgm:spPr/>
    </dgm:pt>
    <dgm:pt modelId="{49BFEF0E-27FF-4A55-B679-DDABA9683262}" type="pres">
      <dgm:prSet presAssocID="{283FE8B4-EF47-4E48-ADFF-E2E310C73AD2}" presName="invisiNode" presStyleLbl="node1" presStyleIdx="0" presStyleCnt="6"/>
      <dgm:spPr/>
    </dgm:pt>
    <dgm:pt modelId="{AFCC85C0-5AD1-4079-8498-0EC879CC9B29}" type="pres">
      <dgm:prSet presAssocID="{283FE8B4-EF47-4E48-ADFF-E2E310C73AD2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af"/>
        </a:ext>
      </dgm:extLst>
    </dgm:pt>
    <dgm:pt modelId="{12F4ACF6-1EDB-4642-BABA-6D4E88F86F0B}" type="pres">
      <dgm:prSet presAssocID="{6FB1A2E4-8E7D-4FFE-A1A3-62206A03C2BF}" presName="sibTrans" presStyleLbl="sibTrans2D1" presStyleIdx="0" presStyleCnt="0"/>
      <dgm:spPr/>
    </dgm:pt>
    <dgm:pt modelId="{1A106F16-C2A8-464E-AC80-ACB548A3E816}" type="pres">
      <dgm:prSet presAssocID="{80E3372D-46A9-4FD4-9D3A-EB5991C20FB0}" presName="compNode" presStyleCnt="0"/>
      <dgm:spPr/>
    </dgm:pt>
    <dgm:pt modelId="{5CE42B8F-03BB-4638-913A-597C97B6A832}" type="pres">
      <dgm:prSet presAssocID="{80E3372D-46A9-4FD4-9D3A-EB5991C20FB0}" presName="bkgdShape" presStyleLbl="node1" presStyleIdx="1" presStyleCnt="6"/>
      <dgm:spPr/>
    </dgm:pt>
    <dgm:pt modelId="{8DCFEB27-0A0B-473F-AF30-DC8631E79FC3}" type="pres">
      <dgm:prSet presAssocID="{80E3372D-46A9-4FD4-9D3A-EB5991C20FB0}" presName="nodeTx" presStyleLbl="node1" presStyleIdx="1" presStyleCnt="6">
        <dgm:presLayoutVars>
          <dgm:bulletEnabled val="1"/>
        </dgm:presLayoutVars>
      </dgm:prSet>
      <dgm:spPr/>
    </dgm:pt>
    <dgm:pt modelId="{54D4320A-CECB-470D-A2D7-1C69462BD8A3}" type="pres">
      <dgm:prSet presAssocID="{80E3372D-46A9-4FD4-9D3A-EB5991C20FB0}" presName="invisiNode" presStyleLbl="node1" presStyleIdx="1" presStyleCnt="6"/>
      <dgm:spPr/>
    </dgm:pt>
    <dgm:pt modelId="{1548ACA7-EB25-4FB6-BDA5-C9EF0BD8DAF3}" type="pres">
      <dgm:prSet presAssocID="{80E3372D-46A9-4FD4-9D3A-EB5991C20FB0}" presName="imagNode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ntain scene"/>
        </a:ext>
      </dgm:extLst>
    </dgm:pt>
    <dgm:pt modelId="{414FC69F-ED2D-40E2-B545-624B7FF49F42}" type="pres">
      <dgm:prSet presAssocID="{634A9056-7F77-4B94-99B7-FD34971DA142}" presName="sibTrans" presStyleLbl="sibTrans2D1" presStyleIdx="0" presStyleCnt="0"/>
      <dgm:spPr/>
    </dgm:pt>
    <dgm:pt modelId="{CBBC63E5-3596-45BE-A94D-1E7FA240729D}" type="pres">
      <dgm:prSet presAssocID="{CAB20760-0C12-463E-9090-8DF11CAEDE79}" presName="compNode" presStyleCnt="0"/>
      <dgm:spPr/>
    </dgm:pt>
    <dgm:pt modelId="{5F08FA47-F906-4178-BDC3-2A24D4845E03}" type="pres">
      <dgm:prSet presAssocID="{CAB20760-0C12-463E-9090-8DF11CAEDE79}" presName="bkgdShape" presStyleLbl="node1" presStyleIdx="2" presStyleCnt="6"/>
      <dgm:spPr/>
    </dgm:pt>
    <dgm:pt modelId="{C20E8AB0-DCA1-4BA7-85E8-AF026B827897}" type="pres">
      <dgm:prSet presAssocID="{CAB20760-0C12-463E-9090-8DF11CAEDE79}" presName="nodeTx" presStyleLbl="node1" presStyleIdx="2" presStyleCnt="6">
        <dgm:presLayoutVars>
          <dgm:bulletEnabled val="1"/>
        </dgm:presLayoutVars>
      </dgm:prSet>
      <dgm:spPr/>
    </dgm:pt>
    <dgm:pt modelId="{0B27328D-A805-4076-9E58-A8DC4A1E82CC}" type="pres">
      <dgm:prSet presAssocID="{CAB20760-0C12-463E-9090-8DF11CAEDE79}" presName="invisiNode" presStyleLbl="node1" presStyleIdx="2" presStyleCnt="6"/>
      <dgm:spPr/>
    </dgm:pt>
    <dgm:pt modelId="{DE1C9E3F-AA85-47F1-BE17-7C5DBEA32F87}" type="pres">
      <dgm:prSet presAssocID="{CAB20760-0C12-463E-9090-8DF11CAEDE79}" presName="imagNode" presStyleLbl="fgImgPlac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90D14327-6272-48DE-8A87-7958DA0368A5}" type="pres">
      <dgm:prSet presAssocID="{B11B537D-EBA3-4335-8365-1B1EE5C15F71}" presName="sibTrans" presStyleLbl="sibTrans2D1" presStyleIdx="0" presStyleCnt="0"/>
      <dgm:spPr/>
    </dgm:pt>
    <dgm:pt modelId="{799E5504-5B8C-46DD-AEAD-924571C8BAB9}" type="pres">
      <dgm:prSet presAssocID="{1E1C09E1-0EA2-40AF-A0E7-0DEB68F4B104}" presName="compNode" presStyleCnt="0"/>
      <dgm:spPr/>
    </dgm:pt>
    <dgm:pt modelId="{C9640272-3448-4215-B075-7EB70903B93C}" type="pres">
      <dgm:prSet presAssocID="{1E1C09E1-0EA2-40AF-A0E7-0DEB68F4B104}" presName="bkgdShape" presStyleLbl="node1" presStyleIdx="3" presStyleCnt="6"/>
      <dgm:spPr/>
    </dgm:pt>
    <dgm:pt modelId="{5EE3D2BB-2439-4517-90E8-321CE8EA8411}" type="pres">
      <dgm:prSet presAssocID="{1E1C09E1-0EA2-40AF-A0E7-0DEB68F4B104}" presName="nodeTx" presStyleLbl="node1" presStyleIdx="3" presStyleCnt="6">
        <dgm:presLayoutVars>
          <dgm:bulletEnabled val="1"/>
        </dgm:presLayoutVars>
      </dgm:prSet>
      <dgm:spPr/>
    </dgm:pt>
    <dgm:pt modelId="{451AE8BE-9BFC-4F5E-9AC1-957B2D9F7C8E}" type="pres">
      <dgm:prSet presAssocID="{1E1C09E1-0EA2-40AF-A0E7-0DEB68F4B104}" presName="invisiNode" presStyleLbl="node1" presStyleIdx="3" presStyleCnt="6"/>
      <dgm:spPr/>
    </dgm:pt>
    <dgm:pt modelId="{9F4AD0E2-6C2A-4F85-B81B-CFB205D1AF8D}" type="pres">
      <dgm:prSet presAssocID="{1E1C09E1-0EA2-40AF-A0E7-0DEB68F4B104}" presName="imagNode" presStyleLbl="fgImgPlac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shing"/>
        </a:ext>
      </dgm:extLst>
    </dgm:pt>
    <dgm:pt modelId="{587825C4-8469-40D2-859C-D5038FF4B62B}" type="pres">
      <dgm:prSet presAssocID="{D7D0380E-5AB8-41AE-B8F2-B7DF467F3582}" presName="sibTrans" presStyleLbl="sibTrans2D1" presStyleIdx="0" presStyleCnt="0"/>
      <dgm:spPr/>
    </dgm:pt>
    <dgm:pt modelId="{9C97610A-BFF5-466E-BC20-2945947ACBA3}" type="pres">
      <dgm:prSet presAssocID="{09B92E68-84CA-46FE-8717-B2FAB39CB533}" presName="compNode" presStyleCnt="0"/>
      <dgm:spPr/>
    </dgm:pt>
    <dgm:pt modelId="{6F7AE611-F91A-4484-99E1-150B4F3A6B1B}" type="pres">
      <dgm:prSet presAssocID="{09B92E68-84CA-46FE-8717-B2FAB39CB533}" presName="bkgdShape" presStyleLbl="node1" presStyleIdx="4" presStyleCnt="6"/>
      <dgm:spPr/>
    </dgm:pt>
    <dgm:pt modelId="{6F8AF7B6-CC4C-4D2D-B39B-588FA0B01EB9}" type="pres">
      <dgm:prSet presAssocID="{09B92E68-84CA-46FE-8717-B2FAB39CB533}" presName="nodeTx" presStyleLbl="node1" presStyleIdx="4" presStyleCnt="6">
        <dgm:presLayoutVars>
          <dgm:bulletEnabled val="1"/>
        </dgm:presLayoutVars>
      </dgm:prSet>
      <dgm:spPr/>
    </dgm:pt>
    <dgm:pt modelId="{B6B5EB8B-0CC8-412B-8E9E-399803F830F0}" type="pres">
      <dgm:prSet presAssocID="{09B92E68-84CA-46FE-8717-B2FAB39CB533}" presName="invisiNode" presStyleLbl="node1" presStyleIdx="4" presStyleCnt="6"/>
      <dgm:spPr/>
    </dgm:pt>
    <dgm:pt modelId="{465D7FAF-CEE2-4BCB-B21B-89EE6DAD2453}" type="pres">
      <dgm:prSet presAssocID="{09B92E68-84CA-46FE-8717-B2FAB39CB533}" presName="imagNode" presStyleLbl="fgImgPlac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est scene"/>
        </a:ext>
      </dgm:extLst>
    </dgm:pt>
    <dgm:pt modelId="{CD36CB07-B535-428D-B00D-02A91088CDB3}" type="pres">
      <dgm:prSet presAssocID="{EAA7B1E5-5ACF-4686-AF35-F08959736A53}" presName="sibTrans" presStyleLbl="sibTrans2D1" presStyleIdx="0" presStyleCnt="0"/>
      <dgm:spPr/>
    </dgm:pt>
    <dgm:pt modelId="{928513BC-9444-4CDF-9145-DA7D5CCBEDD8}" type="pres">
      <dgm:prSet presAssocID="{CDA8030E-2CDA-4C30-B014-1191D7AE4ABC}" presName="compNode" presStyleCnt="0"/>
      <dgm:spPr/>
    </dgm:pt>
    <dgm:pt modelId="{BA6476E8-E549-4278-90F0-DDA7F22A1055}" type="pres">
      <dgm:prSet presAssocID="{CDA8030E-2CDA-4C30-B014-1191D7AE4ABC}" presName="bkgdShape" presStyleLbl="node1" presStyleIdx="5" presStyleCnt="6"/>
      <dgm:spPr/>
    </dgm:pt>
    <dgm:pt modelId="{A884275F-EE49-43EC-A4AC-A8668E65828C}" type="pres">
      <dgm:prSet presAssocID="{CDA8030E-2CDA-4C30-B014-1191D7AE4ABC}" presName="nodeTx" presStyleLbl="node1" presStyleIdx="5" presStyleCnt="6">
        <dgm:presLayoutVars>
          <dgm:bulletEnabled val="1"/>
        </dgm:presLayoutVars>
      </dgm:prSet>
      <dgm:spPr/>
    </dgm:pt>
    <dgm:pt modelId="{DC772B0A-B282-444B-B1D1-A8D7B9290BD2}" type="pres">
      <dgm:prSet presAssocID="{CDA8030E-2CDA-4C30-B014-1191D7AE4ABC}" presName="invisiNode" presStyleLbl="node1" presStyleIdx="5" presStyleCnt="6"/>
      <dgm:spPr/>
    </dgm:pt>
    <dgm:pt modelId="{593397DF-81D5-4E9B-B743-346515C6C0C0}" type="pres">
      <dgm:prSet presAssocID="{CDA8030E-2CDA-4C30-B014-1191D7AE4ABC}" presName="imagNode" presStyleLbl="fgImgPlac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</dgm:ptLst>
  <dgm:cxnLst>
    <dgm:cxn modelId="{D0379505-53D5-4472-87E3-10CE0DE2F6FA}" type="presOf" srcId="{283FE8B4-EF47-4E48-ADFF-E2E310C73AD2}" destId="{C388298E-2399-4E19-86C5-DA840BD3D633}" srcOrd="1" destOrd="0" presId="urn:microsoft.com/office/officeart/2005/8/layout/hList7"/>
    <dgm:cxn modelId="{2587AC0D-B629-4393-8595-249EF9AC4A9F}" type="presOf" srcId="{CAB20760-0C12-463E-9090-8DF11CAEDE79}" destId="{C20E8AB0-DCA1-4BA7-85E8-AF026B827897}" srcOrd="1" destOrd="0" presId="urn:microsoft.com/office/officeart/2005/8/layout/hList7"/>
    <dgm:cxn modelId="{F738ED0D-CF65-45CA-82C2-49C09575D7CD}" type="presOf" srcId="{EAA7B1E5-5ACF-4686-AF35-F08959736A53}" destId="{CD36CB07-B535-428D-B00D-02A91088CDB3}" srcOrd="0" destOrd="0" presId="urn:microsoft.com/office/officeart/2005/8/layout/hList7"/>
    <dgm:cxn modelId="{DA6D9326-8057-4E11-B393-13506CAB3B4B}" type="presOf" srcId="{09B92E68-84CA-46FE-8717-B2FAB39CB533}" destId="{6F7AE611-F91A-4484-99E1-150B4F3A6B1B}" srcOrd="0" destOrd="0" presId="urn:microsoft.com/office/officeart/2005/8/layout/hList7"/>
    <dgm:cxn modelId="{CBCC2535-8538-4485-94BA-55D26917FCE7}" type="presOf" srcId="{634A9056-7F77-4B94-99B7-FD34971DA142}" destId="{414FC69F-ED2D-40E2-B545-624B7FF49F42}" srcOrd="0" destOrd="0" presId="urn:microsoft.com/office/officeart/2005/8/layout/hList7"/>
    <dgm:cxn modelId="{67DB5C35-1A67-4B45-B13E-A5A72439C480}" type="presOf" srcId="{80E3372D-46A9-4FD4-9D3A-EB5991C20FB0}" destId="{8DCFEB27-0A0B-473F-AF30-DC8631E79FC3}" srcOrd="1" destOrd="0" presId="urn:microsoft.com/office/officeart/2005/8/layout/hList7"/>
    <dgm:cxn modelId="{D378153C-2780-4FEE-A765-54BB5515D975}" srcId="{5D87AC97-99B1-43F4-B780-D566CCC534E9}" destId="{09B92E68-84CA-46FE-8717-B2FAB39CB533}" srcOrd="4" destOrd="0" parTransId="{751AD16E-A95F-4ABE-B6A6-7FA71A01AC93}" sibTransId="{EAA7B1E5-5ACF-4686-AF35-F08959736A53}"/>
    <dgm:cxn modelId="{C6397E3F-5704-40BB-9F09-808C19C8C7A7}" srcId="{5D87AC97-99B1-43F4-B780-D566CCC534E9}" destId="{CAB20760-0C12-463E-9090-8DF11CAEDE79}" srcOrd="2" destOrd="0" parTransId="{766CC0EF-90B3-4F03-BA11-9D56D92DEECA}" sibTransId="{B11B537D-EBA3-4335-8365-1B1EE5C15F71}"/>
    <dgm:cxn modelId="{82932244-516B-42AC-8B2E-68BA8E2FCA6C}" type="presOf" srcId="{CDA8030E-2CDA-4C30-B014-1191D7AE4ABC}" destId="{A884275F-EE49-43EC-A4AC-A8668E65828C}" srcOrd="1" destOrd="0" presId="urn:microsoft.com/office/officeart/2005/8/layout/hList7"/>
    <dgm:cxn modelId="{1C6B1170-12A7-4085-9F68-5B4050B07142}" type="presOf" srcId="{CDA8030E-2CDA-4C30-B014-1191D7AE4ABC}" destId="{BA6476E8-E549-4278-90F0-DDA7F22A1055}" srcOrd="0" destOrd="0" presId="urn:microsoft.com/office/officeart/2005/8/layout/hList7"/>
    <dgm:cxn modelId="{9E8C6D76-EE9D-4B37-A137-E5650E60F485}" type="presOf" srcId="{09B92E68-84CA-46FE-8717-B2FAB39CB533}" destId="{6F8AF7B6-CC4C-4D2D-B39B-588FA0B01EB9}" srcOrd="1" destOrd="0" presId="urn:microsoft.com/office/officeart/2005/8/layout/hList7"/>
    <dgm:cxn modelId="{6484007A-B5DD-43F5-A8B6-E25ABBD472B2}" type="presOf" srcId="{1E1C09E1-0EA2-40AF-A0E7-0DEB68F4B104}" destId="{5EE3D2BB-2439-4517-90E8-321CE8EA8411}" srcOrd="1" destOrd="0" presId="urn:microsoft.com/office/officeart/2005/8/layout/hList7"/>
    <dgm:cxn modelId="{B7DFAF88-4735-460C-9F49-4BE982DBA454}" srcId="{5D87AC97-99B1-43F4-B780-D566CCC534E9}" destId="{283FE8B4-EF47-4E48-ADFF-E2E310C73AD2}" srcOrd="0" destOrd="0" parTransId="{BED9197C-B650-4190-879D-DAF5507BA0EF}" sibTransId="{6FB1A2E4-8E7D-4FFE-A1A3-62206A03C2BF}"/>
    <dgm:cxn modelId="{E64F3B89-073C-454C-93EB-D6F23110FBBC}" srcId="{5D87AC97-99B1-43F4-B780-D566CCC534E9}" destId="{1E1C09E1-0EA2-40AF-A0E7-0DEB68F4B104}" srcOrd="3" destOrd="0" parTransId="{8A7EB28A-3DFC-4D72-A3DC-2EDF653BE27A}" sibTransId="{D7D0380E-5AB8-41AE-B8F2-B7DF467F3582}"/>
    <dgm:cxn modelId="{CDDFC789-4106-419D-9A2D-B979A5A0E89D}" type="presOf" srcId="{283FE8B4-EF47-4E48-ADFF-E2E310C73AD2}" destId="{7BDF250F-E0C6-4DB3-98B8-532AC1C40D5E}" srcOrd="0" destOrd="0" presId="urn:microsoft.com/office/officeart/2005/8/layout/hList7"/>
    <dgm:cxn modelId="{1C49468F-A09B-4DD1-9FE5-4CA674930607}" type="presOf" srcId="{6FB1A2E4-8E7D-4FFE-A1A3-62206A03C2BF}" destId="{12F4ACF6-1EDB-4642-BABA-6D4E88F86F0B}" srcOrd="0" destOrd="0" presId="urn:microsoft.com/office/officeart/2005/8/layout/hList7"/>
    <dgm:cxn modelId="{F94AF99B-33B9-4F18-976B-657103388B6D}" type="presOf" srcId="{5D87AC97-99B1-43F4-B780-D566CCC534E9}" destId="{B09E8432-6827-43A4-8CD9-F79B5281891F}" srcOrd="0" destOrd="0" presId="urn:microsoft.com/office/officeart/2005/8/layout/hList7"/>
    <dgm:cxn modelId="{5001AC9C-5141-440E-88D8-73F569D8A521}" srcId="{5D87AC97-99B1-43F4-B780-D566CCC534E9}" destId="{80E3372D-46A9-4FD4-9D3A-EB5991C20FB0}" srcOrd="1" destOrd="0" parTransId="{507B3E1A-C75E-4E4B-BDB9-BDB26B14129B}" sibTransId="{634A9056-7F77-4B94-99B7-FD34971DA142}"/>
    <dgm:cxn modelId="{B2D70CB0-68AC-4222-A26C-5A6C80D680DF}" srcId="{5D87AC97-99B1-43F4-B780-D566CCC534E9}" destId="{CDA8030E-2CDA-4C30-B014-1191D7AE4ABC}" srcOrd="5" destOrd="0" parTransId="{DA802F25-B4C5-4F2E-A1FB-9DCE6F5C27E7}" sibTransId="{AE8524E7-E7DE-46D0-A975-C2F331D610E8}"/>
    <dgm:cxn modelId="{7261F4C0-2A4B-4986-AE5C-65AF43B0E564}" type="presOf" srcId="{B11B537D-EBA3-4335-8365-1B1EE5C15F71}" destId="{90D14327-6272-48DE-8A87-7958DA0368A5}" srcOrd="0" destOrd="0" presId="urn:microsoft.com/office/officeart/2005/8/layout/hList7"/>
    <dgm:cxn modelId="{25F695ED-6E7D-433B-9002-BE0B69EC7998}" type="presOf" srcId="{80E3372D-46A9-4FD4-9D3A-EB5991C20FB0}" destId="{5CE42B8F-03BB-4638-913A-597C97B6A832}" srcOrd="0" destOrd="0" presId="urn:microsoft.com/office/officeart/2005/8/layout/hList7"/>
    <dgm:cxn modelId="{5D9C07F2-F26B-478D-8172-33DC8E19553C}" type="presOf" srcId="{D7D0380E-5AB8-41AE-B8F2-B7DF467F3582}" destId="{587825C4-8469-40D2-859C-D5038FF4B62B}" srcOrd="0" destOrd="0" presId="urn:microsoft.com/office/officeart/2005/8/layout/hList7"/>
    <dgm:cxn modelId="{A28609F5-35C8-4260-A63D-73CEC308370A}" type="presOf" srcId="{1E1C09E1-0EA2-40AF-A0E7-0DEB68F4B104}" destId="{C9640272-3448-4215-B075-7EB70903B93C}" srcOrd="0" destOrd="0" presId="urn:microsoft.com/office/officeart/2005/8/layout/hList7"/>
    <dgm:cxn modelId="{ADFD93FE-3674-4803-8BCC-21A01899EEBA}" type="presOf" srcId="{CAB20760-0C12-463E-9090-8DF11CAEDE79}" destId="{5F08FA47-F906-4178-BDC3-2A24D4845E03}" srcOrd="0" destOrd="0" presId="urn:microsoft.com/office/officeart/2005/8/layout/hList7"/>
    <dgm:cxn modelId="{99508150-A250-4A59-91E1-F8F7F7E748AC}" type="presParOf" srcId="{B09E8432-6827-43A4-8CD9-F79B5281891F}" destId="{CDA0DF12-6C17-408F-8B6E-780A8A99DA5B}" srcOrd="0" destOrd="0" presId="urn:microsoft.com/office/officeart/2005/8/layout/hList7"/>
    <dgm:cxn modelId="{59F6B5E5-3959-42BE-9C33-06576B0A0989}" type="presParOf" srcId="{B09E8432-6827-43A4-8CD9-F79B5281891F}" destId="{9672C920-56E3-475E-8F27-21536AFDE6C6}" srcOrd="1" destOrd="0" presId="urn:microsoft.com/office/officeart/2005/8/layout/hList7"/>
    <dgm:cxn modelId="{1DA87DA1-CB07-4080-8C6F-829E4758D4C8}" type="presParOf" srcId="{9672C920-56E3-475E-8F27-21536AFDE6C6}" destId="{33E834BA-AF07-493D-BF03-937CB86F9081}" srcOrd="0" destOrd="0" presId="urn:microsoft.com/office/officeart/2005/8/layout/hList7"/>
    <dgm:cxn modelId="{4B2C0944-AF32-44C6-ABF0-E5D816516B36}" type="presParOf" srcId="{33E834BA-AF07-493D-BF03-937CB86F9081}" destId="{7BDF250F-E0C6-4DB3-98B8-532AC1C40D5E}" srcOrd="0" destOrd="0" presId="urn:microsoft.com/office/officeart/2005/8/layout/hList7"/>
    <dgm:cxn modelId="{90D5D661-5414-41DB-A142-15A934A3B12E}" type="presParOf" srcId="{33E834BA-AF07-493D-BF03-937CB86F9081}" destId="{C388298E-2399-4E19-86C5-DA840BD3D633}" srcOrd="1" destOrd="0" presId="urn:microsoft.com/office/officeart/2005/8/layout/hList7"/>
    <dgm:cxn modelId="{8D261E52-8FAC-45D0-9A61-996E9727C93C}" type="presParOf" srcId="{33E834BA-AF07-493D-BF03-937CB86F9081}" destId="{49BFEF0E-27FF-4A55-B679-DDABA9683262}" srcOrd="2" destOrd="0" presId="urn:microsoft.com/office/officeart/2005/8/layout/hList7"/>
    <dgm:cxn modelId="{125822F2-ED76-4FF5-ADAA-11FDE51B0446}" type="presParOf" srcId="{33E834BA-AF07-493D-BF03-937CB86F9081}" destId="{AFCC85C0-5AD1-4079-8498-0EC879CC9B29}" srcOrd="3" destOrd="0" presId="urn:microsoft.com/office/officeart/2005/8/layout/hList7"/>
    <dgm:cxn modelId="{205F7DB2-3003-47D5-A86A-872F91D9D1E5}" type="presParOf" srcId="{9672C920-56E3-475E-8F27-21536AFDE6C6}" destId="{12F4ACF6-1EDB-4642-BABA-6D4E88F86F0B}" srcOrd="1" destOrd="0" presId="urn:microsoft.com/office/officeart/2005/8/layout/hList7"/>
    <dgm:cxn modelId="{95BF31B4-31B6-49F3-A7D0-6F7DB0CB77B0}" type="presParOf" srcId="{9672C920-56E3-475E-8F27-21536AFDE6C6}" destId="{1A106F16-C2A8-464E-AC80-ACB548A3E816}" srcOrd="2" destOrd="0" presId="urn:microsoft.com/office/officeart/2005/8/layout/hList7"/>
    <dgm:cxn modelId="{98F65360-B524-40BB-9E26-389E8EEE12B2}" type="presParOf" srcId="{1A106F16-C2A8-464E-AC80-ACB548A3E816}" destId="{5CE42B8F-03BB-4638-913A-597C97B6A832}" srcOrd="0" destOrd="0" presId="urn:microsoft.com/office/officeart/2005/8/layout/hList7"/>
    <dgm:cxn modelId="{467B02D4-3774-4E34-9AC8-37FDB39BCE69}" type="presParOf" srcId="{1A106F16-C2A8-464E-AC80-ACB548A3E816}" destId="{8DCFEB27-0A0B-473F-AF30-DC8631E79FC3}" srcOrd="1" destOrd="0" presId="urn:microsoft.com/office/officeart/2005/8/layout/hList7"/>
    <dgm:cxn modelId="{45127D32-C7E6-40FC-B6DB-5996DB4AC98F}" type="presParOf" srcId="{1A106F16-C2A8-464E-AC80-ACB548A3E816}" destId="{54D4320A-CECB-470D-A2D7-1C69462BD8A3}" srcOrd="2" destOrd="0" presId="urn:microsoft.com/office/officeart/2005/8/layout/hList7"/>
    <dgm:cxn modelId="{5F3C839C-7B50-43B1-A447-91072F4AB9B3}" type="presParOf" srcId="{1A106F16-C2A8-464E-AC80-ACB548A3E816}" destId="{1548ACA7-EB25-4FB6-BDA5-C9EF0BD8DAF3}" srcOrd="3" destOrd="0" presId="urn:microsoft.com/office/officeart/2005/8/layout/hList7"/>
    <dgm:cxn modelId="{0ED5604C-E628-4C4C-BF99-5151DFBDF6E5}" type="presParOf" srcId="{9672C920-56E3-475E-8F27-21536AFDE6C6}" destId="{414FC69F-ED2D-40E2-B545-624B7FF49F42}" srcOrd="3" destOrd="0" presId="urn:microsoft.com/office/officeart/2005/8/layout/hList7"/>
    <dgm:cxn modelId="{8C9DF113-4842-4BF3-8CFF-18D0B0D2D905}" type="presParOf" srcId="{9672C920-56E3-475E-8F27-21536AFDE6C6}" destId="{CBBC63E5-3596-45BE-A94D-1E7FA240729D}" srcOrd="4" destOrd="0" presId="urn:microsoft.com/office/officeart/2005/8/layout/hList7"/>
    <dgm:cxn modelId="{96DAA2E8-6947-4670-BACF-A5B0D568A276}" type="presParOf" srcId="{CBBC63E5-3596-45BE-A94D-1E7FA240729D}" destId="{5F08FA47-F906-4178-BDC3-2A24D4845E03}" srcOrd="0" destOrd="0" presId="urn:microsoft.com/office/officeart/2005/8/layout/hList7"/>
    <dgm:cxn modelId="{8EEF4DA7-3355-4CDD-B890-CDAECBE108AE}" type="presParOf" srcId="{CBBC63E5-3596-45BE-A94D-1E7FA240729D}" destId="{C20E8AB0-DCA1-4BA7-85E8-AF026B827897}" srcOrd="1" destOrd="0" presId="urn:microsoft.com/office/officeart/2005/8/layout/hList7"/>
    <dgm:cxn modelId="{9D8A5F58-EDEF-4E83-B9D2-87CC52541830}" type="presParOf" srcId="{CBBC63E5-3596-45BE-A94D-1E7FA240729D}" destId="{0B27328D-A805-4076-9E58-A8DC4A1E82CC}" srcOrd="2" destOrd="0" presId="urn:microsoft.com/office/officeart/2005/8/layout/hList7"/>
    <dgm:cxn modelId="{78AE1A2D-CBE2-416F-88E2-97344125A0C1}" type="presParOf" srcId="{CBBC63E5-3596-45BE-A94D-1E7FA240729D}" destId="{DE1C9E3F-AA85-47F1-BE17-7C5DBEA32F87}" srcOrd="3" destOrd="0" presId="urn:microsoft.com/office/officeart/2005/8/layout/hList7"/>
    <dgm:cxn modelId="{70354F87-74BC-45FB-8B87-480B65FB343A}" type="presParOf" srcId="{9672C920-56E3-475E-8F27-21536AFDE6C6}" destId="{90D14327-6272-48DE-8A87-7958DA0368A5}" srcOrd="5" destOrd="0" presId="urn:microsoft.com/office/officeart/2005/8/layout/hList7"/>
    <dgm:cxn modelId="{A8C733D3-A28A-4C78-88BF-576075548085}" type="presParOf" srcId="{9672C920-56E3-475E-8F27-21536AFDE6C6}" destId="{799E5504-5B8C-46DD-AEAD-924571C8BAB9}" srcOrd="6" destOrd="0" presId="urn:microsoft.com/office/officeart/2005/8/layout/hList7"/>
    <dgm:cxn modelId="{F585337F-45B2-41CB-9D1C-D2A41C725E9A}" type="presParOf" srcId="{799E5504-5B8C-46DD-AEAD-924571C8BAB9}" destId="{C9640272-3448-4215-B075-7EB70903B93C}" srcOrd="0" destOrd="0" presId="urn:microsoft.com/office/officeart/2005/8/layout/hList7"/>
    <dgm:cxn modelId="{CB56F744-441C-4D93-909C-034928534D81}" type="presParOf" srcId="{799E5504-5B8C-46DD-AEAD-924571C8BAB9}" destId="{5EE3D2BB-2439-4517-90E8-321CE8EA8411}" srcOrd="1" destOrd="0" presId="urn:microsoft.com/office/officeart/2005/8/layout/hList7"/>
    <dgm:cxn modelId="{1AD5509C-C014-4E4A-A71A-102A77511A36}" type="presParOf" srcId="{799E5504-5B8C-46DD-AEAD-924571C8BAB9}" destId="{451AE8BE-9BFC-4F5E-9AC1-957B2D9F7C8E}" srcOrd="2" destOrd="0" presId="urn:microsoft.com/office/officeart/2005/8/layout/hList7"/>
    <dgm:cxn modelId="{8024877B-EA5C-4B1E-BD9F-45A096C44EB4}" type="presParOf" srcId="{799E5504-5B8C-46DD-AEAD-924571C8BAB9}" destId="{9F4AD0E2-6C2A-4F85-B81B-CFB205D1AF8D}" srcOrd="3" destOrd="0" presId="urn:microsoft.com/office/officeart/2005/8/layout/hList7"/>
    <dgm:cxn modelId="{7224E544-49C2-4489-91A1-29DE1EE6A48A}" type="presParOf" srcId="{9672C920-56E3-475E-8F27-21536AFDE6C6}" destId="{587825C4-8469-40D2-859C-D5038FF4B62B}" srcOrd="7" destOrd="0" presId="urn:microsoft.com/office/officeart/2005/8/layout/hList7"/>
    <dgm:cxn modelId="{D38F5FF6-74D3-420B-9266-9B4019F1F7BA}" type="presParOf" srcId="{9672C920-56E3-475E-8F27-21536AFDE6C6}" destId="{9C97610A-BFF5-466E-BC20-2945947ACBA3}" srcOrd="8" destOrd="0" presId="urn:microsoft.com/office/officeart/2005/8/layout/hList7"/>
    <dgm:cxn modelId="{B3795736-F4C6-4F37-9051-9297AAF37642}" type="presParOf" srcId="{9C97610A-BFF5-466E-BC20-2945947ACBA3}" destId="{6F7AE611-F91A-4484-99E1-150B4F3A6B1B}" srcOrd="0" destOrd="0" presId="urn:microsoft.com/office/officeart/2005/8/layout/hList7"/>
    <dgm:cxn modelId="{70F039B6-FF26-4411-9975-3BC3B86CB271}" type="presParOf" srcId="{9C97610A-BFF5-466E-BC20-2945947ACBA3}" destId="{6F8AF7B6-CC4C-4D2D-B39B-588FA0B01EB9}" srcOrd="1" destOrd="0" presId="urn:microsoft.com/office/officeart/2005/8/layout/hList7"/>
    <dgm:cxn modelId="{353EF48D-B80E-4ECD-8EA3-425F402EF25C}" type="presParOf" srcId="{9C97610A-BFF5-466E-BC20-2945947ACBA3}" destId="{B6B5EB8B-0CC8-412B-8E9E-399803F830F0}" srcOrd="2" destOrd="0" presId="urn:microsoft.com/office/officeart/2005/8/layout/hList7"/>
    <dgm:cxn modelId="{D50171DF-084C-4F52-9FE1-8943A7417761}" type="presParOf" srcId="{9C97610A-BFF5-466E-BC20-2945947ACBA3}" destId="{465D7FAF-CEE2-4BCB-B21B-89EE6DAD2453}" srcOrd="3" destOrd="0" presId="urn:microsoft.com/office/officeart/2005/8/layout/hList7"/>
    <dgm:cxn modelId="{42C40ADE-1EF0-4B9F-B694-18B13C4C9019}" type="presParOf" srcId="{9672C920-56E3-475E-8F27-21536AFDE6C6}" destId="{CD36CB07-B535-428D-B00D-02A91088CDB3}" srcOrd="9" destOrd="0" presId="urn:microsoft.com/office/officeart/2005/8/layout/hList7"/>
    <dgm:cxn modelId="{BBCCAE03-6AC4-4E3A-A2FA-ABAF765762FE}" type="presParOf" srcId="{9672C920-56E3-475E-8F27-21536AFDE6C6}" destId="{928513BC-9444-4CDF-9145-DA7D5CCBEDD8}" srcOrd="10" destOrd="0" presId="urn:microsoft.com/office/officeart/2005/8/layout/hList7"/>
    <dgm:cxn modelId="{64F7D822-BC13-44CE-8AA1-E1C860B4CCE8}" type="presParOf" srcId="{928513BC-9444-4CDF-9145-DA7D5CCBEDD8}" destId="{BA6476E8-E549-4278-90F0-DDA7F22A1055}" srcOrd="0" destOrd="0" presId="urn:microsoft.com/office/officeart/2005/8/layout/hList7"/>
    <dgm:cxn modelId="{BE6CF5EE-B28C-4682-A07C-AC6C558F56E2}" type="presParOf" srcId="{928513BC-9444-4CDF-9145-DA7D5CCBEDD8}" destId="{A884275F-EE49-43EC-A4AC-A8668E65828C}" srcOrd="1" destOrd="0" presId="urn:microsoft.com/office/officeart/2005/8/layout/hList7"/>
    <dgm:cxn modelId="{B2680A90-9CAE-46BF-A942-6BDE410AC403}" type="presParOf" srcId="{928513BC-9444-4CDF-9145-DA7D5CCBEDD8}" destId="{DC772B0A-B282-444B-B1D1-A8D7B9290BD2}" srcOrd="2" destOrd="0" presId="urn:microsoft.com/office/officeart/2005/8/layout/hList7"/>
    <dgm:cxn modelId="{B30BC669-9A0E-43CE-99B8-6C3829303079}" type="presParOf" srcId="{928513BC-9444-4CDF-9145-DA7D5CCBEDD8}" destId="{593397DF-81D5-4E9B-B743-346515C6C0C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AFDE91-DA83-4569-BB2A-3D23E4874121}" type="doc">
      <dgm:prSet loTypeId="urn:microsoft.com/office/officeart/2005/8/layout/vList3" loCatId="picture" qsTypeId="urn:microsoft.com/office/officeart/2005/8/quickstyle/simple1" qsCatId="simple" csTypeId="urn:microsoft.com/office/officeart/2005/8/colors/colorful3" csCatId="colorful" phldr="1"/>
      <dgm:spPr/>
    </dgm:pt>
    <dgm:pt modelId="{418E7B3C-90B7-4852-A07C-91433F528E93}">
      <dgm:prSet phldrT="[Text]"/>
      <dgm:spPr/>
      <dgm:t>
        <a:bodyPr/>
        <a:lstStyle/>
        <a:p>
          <a:r>
            <a:rPr lang="en-US" dirty="0"/>
            <a:t>Overfishing</a:t>
          </a:r>
        </a:p>
      </dgm:t>
    </dgm:pt>
    <dgm:pt modelId="{EBBC47D3-B4BD-47F9-8C08-387AFCBD51B8}" type="parTrans" cxnId="{7CCB9704-BC95-481A-A742-8A0839BE1A2F}">
      <dgm:prSet/>
      <dgm:spPr/>
      <dgm:t>
        <a:bodyPr/>
        <a:lstStyle/>
        <a:p>
          <a:endParaRPr lang="en-US"/>
        </a:p>
      </dgm:t>
    </dgm:pt>
    <dgm:pt modelId="{688F4079-584A-41DD-8F61-1DFA16B167A3}" type="sibTrans" cxnId="{7CCB9704-BC95-481A-A742-8A0839BE1A2F}">
      <dgm:prSet/>
      <dgm:spPr/>
      <dgm:t>
        <a:bodyPr/>
        <a:lstStyle/>
        <a:p>
          <a:endParaRPr lang="en-US"/>
        </a:p>
      </dgm:t>
    </dgm:pt>
    <dgm:pt modelId="{BC08E130-CF68-4849-ADAC-CB3707128CE2}">
      <dgm:prSet phldrT="[Text]"/>
      <dgm:spPr/>
      <dgm:t>
        <a:bodyPr/>
        <a:lstStyle/>
        <a:p>
          <a:r>
            <a:rPr lang="en-US" dirty="0"/>
            <a:t>Water pollution</a:t>
          </a:r>
        </a:p>
      </dgm:t>
    </dgm:pt>
    <dgm:pt modelId="{EEBB37D6-99DC-4BE6-9260-D16008A56C5B}" type="parTrans" cxnId="{69744449-23E1-4446-B671-73EF5231FAD3}">
      <dgm:prSet/>
      <dgm:spPr/>
      <dgm:t>
        <a:bodyPr/>
        <a:lstStyle/>
        <a:p>
          <a:endParaRPr lang="en-US"/>
        </a:p>
      </dgm:t>
    </dgm:pt>
    <dgm:pt modelId="{C727C3A7-C53B-480B-8CD8-F1A30595977F}" type="sibTrans" cxnId="{69744449-23E1-4446-B671-73EF5231FAD3}">
      <dgm:prSet/>
      <dgm:spPr/>
      <dgm:t>
        <a:bodyPr/>
        <a:lstStyle/>
        <a:p>
          <a:endParaRPr lang="en-US"/>
        </a:p>
      </dgm:t>
    </dgm:pt>
    <dgm:pt modelId="{A1A091C5-AADB-4826-8AAE-1292984F72B0}">
      <dgm:prSet phldrT="[Text]"/>
      <dgm:spPr/>
      <dgm:t>
        <a:bodyPr/>
        <a:lstStyle/>
        <a:p>
          <a:r>
            <a:rPr lang="en-US"/>
            <a:t>Deforestation</a:t>
          </a:r>
        </a:p>
      </dgm:t>
    </dgm:pt>
    <dgm:pt modelId="{28CB865F-A794-48B9-BB98-1A2222425677}" type="parTrans" cxnId="{43CA1E88-13AB-41A9-B5FE-F2B1E722071F}">
      <dgm:prSet/>
      <dgm:spPr/>
      <dgm:t>
        <a:bodyPr/>
        <a:lstStyle/>
        <a:p>
          <a:endParaRPr lang="en-US"/>
        </a:p>
      </dgm:t>
    </dgm:pt>
    <dgm:pt modelId="{7A1296F3-2A13-407B-8A6D-20853B7F50D8}" type="sibTrans" cxnId="{43CA1E88-13AB-41A9-B5FE-F2B1E722071F}">
      <dgm:prSet/>
      <dgm:spPr/>
      <dgm:t>
        <a:bodyPr/>
        <a:lstStyle/>
        <a:p>
          <a:endParaRPr lang="en-US"/>
        </a:p>
      </dgm:t>
    </dgm:pt>
    <dgm:pt modelId="{2F152263-5781-4846-9824-8F8C0B697831}">
      <dgm:prSet/>
      <dgm:spPr/>
      <dgm:t>
        <a:bodyPr/>
        <a:lstStyle/>
        <a:p>
          <a:r>
            <a:rPr lang="en-US"/>
            <a:t>Climate Change</a:t>
          </a:r>
        </a:p>
      </dgm:t>
    </dgm:pt>
    <dgm:pt modelId="{99A59026-8874-4403-BD3A-0E9DF53E1BB6}" type="parTrans" cxnId="{03D9B389-A678-447A-B164-C083952C1193}">
      <dgm:prSet/>
      <dgm:spPr/>
      <dgm:t>
        <a:bodyPr/>
        <a:lstStyle/>
        <a:p>
          <a:endParaRPr lang="en-US"/>
        </a:p>
      </dgm:t>
    </dgm:pt>
    <dgm:pt modelId="{EB986DDE-439B-43E6-AEAB-426504FCE39C}" type="sibTrans" cxnId="{03D9B389-A678-447A-B164-C083952C1193}">
      <dgm:prSet/>
      <dgm:spPr/>
      <dgm:t>
        <a:bodyPr/>
        <a:lstStyle/>
        <a:p>
          <a:endParaRPr lang="en-US"/>
        </a:p>
      </dgm:t>
    </dgm:pt>
    <dgm:pt modelId="{6CD304D5-BBA5-45ED-8468-FDCDFACDD955}" type="pres">
      <dgm:prSet presAssocID="{5AAFDE91-DA83-4569-BB2A-3D23E4874121}" presName="linearFlow" presStyleCnt="0">
        <dgm:presLayoutVars>
          <dgm:dir/>
          <dgm:resizeHandles val="exact"/>
        </dgm:presLayoutVars>
      </dgm:prSet>
      <dgm:spPr/>
    </dgm:pt>
    <dgm:pt modelId="{0E22F2BB-6C7A-45C5-8059-18E6C915A5DE}" type="pres">
      <dgm:prSet presAssocID="{418E7B3C-90B7-4852-A07C-91433F528E93}" presName="composite" presStyleCnt="0"/>
      <dgm:spPr/>
    </dgm:pt>
    <dgm:pt modelId="{B07E5A4C-E5F8-42E0-817D-787C63CC8CEE}" type="pres">
      <dgm:prSet presAssocID="{418E7B3C-90B7-4852-A07C-91433F528E93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CEB1A482-D668-4125-9323-95108FE0458D}" type="pres">
      <dgm:prSet presAssocID="{418E7B3C-90B7-4852-A07C-91433F528E93}" presName="txShp" presStyleLbl="node1" presStyleIdx="0" presStyleCnt="4">
        <dgm:presLayoutVars>
          <dgm:bulletEnabled val="1"/>
        </dgm:presLayoutVars>
      </dgm:prSet>
      <dgm:spPr/>
    </dgm:pt>
    <dgm:pt modelId="{6692A4CE-77B7-4CFF-B6BC-6DCF04DFC37B}" type="pres">
      <dgm:prSet presAssocID="{688F4079-584A-41DD-8F61-1DFA16B167A3}" presName="spacing" presStyleCnt="0"/>
      <dgm:spPr/>
    </dgm:pt>
    <dgm:pt modelId="{232F1489-9474-4FBA-864D-1EA3AA8143F6}" type="pres">
      <dgm:prSet presAssocID="{BC08E130-CF68-4849-ADAC-CB3707128CE2}" presName="composite" presStyleCnt="0"/>
      <dgm:spPr/>
    </dgm:pt>
    <dgm:pt modelId="{E6BB5FC9-FEC6-4C88-B333-7C3C18A8362C}" type="pres">
      <dgm:prSet presAssocID="{BC08E130-CF68-4849-ADAC-CB3707128CE2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ve"/>
        </a:ext>
      </dgm:extLst>
    </dgm:pt>
    <dgm:pt modelId="{D20AE9C2-237F-4939-8ABB-F2020C3100DC}" type="pres">
      <dgm:prSet presAssocID="{BC08E130-CF68-4849-ADAC-CB3707128CE2}" presName="txShp" presStyleLbl="node1" presStyleIdx="1" presStyleCnt="4">
        <dgm:presLayoutVars>
          <dgm:bulletEnabled val="1"/>
        </dgm:presLayoutVars>
      </dgm:prSet>
      <dgm:spPr/>
    </dgm:pt>
    <dgm:pt modelId="{A49CC349-993A-4246-879A-CAECBA04CF3F}" type="pres">
      <dgm:prSet presAssocID="{C727C3A7-C53B-480B-8CD8-F1A30595977F}" presName="spacing" presStyleCnt="0"/>
      <dgm:spPr/>
    </dgm:pt>
    <dgm:pt modelId="{ECF1E00A-821A-4450-A879-AC8E975EA220}" type="pres">
      <dgm:prSet presAssocID="{A1A091C5-AADB-4826-8AAE-1292984F72B0}" presName="composite" presStyleCnt="0"/>
      <dgm:spPr/>
    </dgm:pt>
    <dgm:pt modelId="{0AA345EE-084B-43DC-A066-B0004A94BDAD}" type="pres">
      <dgm:prSet presAssocID="{A1A091C5-AADB-4826-8AAE-1292984F72B0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6D168D67-98C5-4A69-A24F-2B48BF5DF036}" type="pres">
      <dgm:prSet presAssocID="{A1A091C5-AADB-4826-8AAE-1292984F72B0}" presName="txShp" presStyleLbl="node1" presStyleIdx="2" presStyleCnt="4">
        <dgm:presLayoutVars>
          <dgm:bulletEnabled val="1"/>
        </dgm:presLayoutVars>
      </dgm:prSet>
      <dgm:spPr/>
    </dgm:pt>
    <dgm:pt modelId="{EC4022D5-221A-4700-8FEF-B0B352C5457E}" type="pres">
      <dgm:prSet presAssocID="{7A1296F3-2A13-407B-8A6D-20853B7F50D8}" presName="spacing" presStyleCnt="0"/>
      <dgm:spPr/>
    </dgm:pt>
    <dgm:pt modelId="{E15AADBA-00B2-4F72-A296-1013FBF5D947}" type="pres">
      <dgm:prSet presAssocID="{2F152263-5781-4846-9824-8F8C0B697831}" presName="composite" presStyleCnt="0"/>
      <dgm:spPr/>
    </dgm:pt>
    <dgm:pt modelId="{083A5233-F068-4843-8F66-CC3D54BB008B}" type="pres">
      <dgm:prSet presAssocID="{2F152263-5781-4846-9824-8F8C0B697831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ACB90978-C113-4438-8012-6022C37C9C6D}" type="pres">
      <dgm:prSet presAssocID="{2F152263-5781-4846-9824-8F8C0B697831}" presName="txShp" presStyleLbl="node1" presStyleIdx="3" presStyleCnt="4">
        <dgm:presLayoutVars>
          <dgm:bulletEnabled val="1"/>
        </dgm:presLayoutVars>
      </dgm:prSet>
      <dgm:spPr/>
    </dgm:pt>
  </dgm:ptLst>
  <dgm:cxnLst>
    <dgm:cxn modelId="{7CCB9704-BC95-481A-A742-8A0839BE1A2F}" srcId="{5AAFDE91-DA83-4569-BB2A-3D23E4874121}" destId="{418E7B3C-90B7-4852-A07C-91433F528E93}" srcOrd="0" destOrd="0" parTransId="{EBBC47D3-B4BD-47F9-8C08-387AFCBD51B8}" sibTransId="{688F4079-584A-41DD-8F61-1DFA16B167A3}"/>
    <dgm:cxn modelId="{69744449-23E1-4446-B671-73EF5231FAD3}" srcId="{5AAFDE91-DA83-4569-BB2A-3D23E4874121}" destId="{BC08E130-CF68-4849-ADAC-CB3707128CE2}" srcOrd="1" destOrd="0" parTransId="{EEBB37D6-99DC-4BE6-9260-D16008A56C5B}" sibTransId="{C727C3A7-C53B-480B-8CD8-F1A30595977F}"/>
    <dgm:cxn modelId="{20A95379-AEDE-4023-AFEC-9C9B7FC794A9}" type="presOf" srcId="{5AAFDE91-DA83-4569-BB2A-3D23E4874121}" destId="{6CD304D5-BBA5-45ED-8468-FDCDFACDD955}" srcOrd="0" destOrd="0" presId="urn:microsoft.com/office/officeart/2005/8/layout/vList3"/>
    <dgm:cxn modelId="{43CA1E88-13AB-41A9-B5FE-F2B1E722071F}" srcId="{5AAFDE91-DA83-4569-BB2A-3D23E4874121}" destId="{A1A091C5-AADB-4826-8AAE-1292984F72B0}" srcOrd="2" destOrd="0" parTransId="{28CB865F-A794-48B9-BB98-1A2222425677}" sibTransId="{7A1296F3-2A13-407B-8A6D-20853B7F50D8}"/>
    <dgm:cxn modelId="{03D9B389-A678-447A-B164-C083952C1193}" srcId="{5AAFDE91-DA83-4569-BB2A-3D23E4874121}" destId="{2F152263-5781-4846-9824-8F8C0B697831}" srcOrd="3" destOrd="0" parTransId="{99A59026-8874-4403-BD3A-0E9DF53E1BB6}" sibTransId="{EB986DDE-439B-43E6-AEAB-426504FCE39C}"/>
    <dgm:cxn modelId="{E300138E-CB5D-4511-A278-290638D1A103}" type="presOf" srcId="{2F152263-5781-4846-9824-8F8C0B697831}" destId="{ACB90978-C113-4438-8012-6022C37C9C6D}" srcOrd="0" destOrd="0" presId="urn:microsoft.com/office/officeart/2005/8/layout/vList3"/>
    <dgm:cxn modelId="{2F9D13D7-6800-442A-A244-BD78A020DE8E}" type="presOf" srcId="{A1A091C5-AADB-4826-8AAE-1292984F72B0}" destId="{6D168D67-98C5-4A69-A24F-2B48BF5DF036}" srcOrd="0" destOrd="0" presId="urn:microsoft.com/office/officeart/2005/8/layout/vList3"/>
    <dgm:cxn modelId="{2F0132D7-B8DB-4A04-A0DD-08FF55EFAF86}" type="presOf" srcId="{418E7B3C-90B7-4852-A07C-91433F528E93}" destId="{CEB1A482-D668-4125-9323-95108FE0458D}" srcOrd="0" destOrd="0" presId="urn:microsoft.com/office/officeart/2005/8/layout/vList3"/>
    <dgm:cxn modelId="{D8958ED9-AD1B-4711-9FC3-B196C4E6CD6E}" type="presOf" srcId="{BC08E130-CF68-4849-ADAC-CB3707128CE2}" destId="{D20AE9C2-237F-4939-8ABB-F2020C3100DC}" srcOrd="0" destOrd="0" presId="urn:microsoft.com/office/officeart/2005/8/layout/vList3"/>
    <dgm:cxn modelId="{06C1CB98-E49D-4C93-A8D2-D295EDAF0A18}" type="presParOf" srcId="{6CD304D5-BBA5-45ED-8468-FDCDFACDD955}" destId="{0E22F2BB-6C7A-45C5-8059-18E6C915A5DE}" srcOrd="0" destOrd="0" presId="urn:microsoft.com/office/officeart/2005/8/layout/vList3"/>
    <dgm:cxn modelId="{3331F6C8-3B91-41F1-B57B-28E943D581C2}" type="presParOf" srcId="{0E22F2BB-6C7A-45C5-8059-18E6C915A5DE}" destId="{B07E5A4C-E5F8-42E0-817D-787C63CC8CEE}" srcOrd="0" destOrd="0" presId="urn:microsoft.com/office/officeart/2005/8/layout/vList3"/>
    <dgm:cxn modelId="{949966F6-E68E-4FDB-B07B-AC402F8613C4}" type="presParOf" srcId="{0E22F2BB-6C7A-45C5-8059-18E6C915A5DE}" destId="{CEB1A482-D668-4125-9323-95108FE0458D}" srcOrd="1" destOrd="0" presId="urn:microsoft.com/office/officeart/2005/8/layout/vList3"/>
    <dgm:cxn modelId="{411DF78E-B858-4C37-BF01-B40E5F135EF3}" type="presParOf" srcId="{6CD304D5-BBA5-45ED-8468-FDCDFACDD955}" destId="{6692A4CE-77B7-4CFF-B6BC-6DCF04DFC37B}" srcOrd="1" destOrd="0" presId="urn:microsoft.com/office/officeart/2005/8/layout/vList3"/>
    <dgm:cxn modelId="{552C42A7-0EDC-4B0F-96CE-3ABB4B569CF1}" type="presParOf" srcId="{6CD304D5-BBA5-45ED-8468-FDCDFACDD955}" destId="{232F1489-9474-4FBA-864D-1EA3AA8143F6}" srcOrd="2" destOrd="0" presId="urn:microsoft.com/office/officeart/2005/8/layout/vList3"/>
    <dgm:cxn modelId="{09BEA945-4070-4015-810D-7D89419C06F8}" type="presParOf" srcId="{232F1489-9474-4FBA-864D-1EA3AA8143F6}" destId="{E6BB5FC9-FEC6-4C88-B333-7C3C18A8362C}" srcOrd="0" destOrd="0" presId="urn:microsoft.com/office/officeart/2005/8/layout/vList3"/>
    <dgm:cxn modelId="{7DC23550-EE6E-4A5B-863F-762A4F1CD9CF}" type="presParOf" srcId="{232F1489-9474-4FBA-864D-1EA3AA8143F6}" destId="{D20AE9C2-237F-4939-8ABB-F2020C3100DC}" srcOrd="1" destOrd="0" presId="urn:microsoft.com/office/officeart/2005/8/layout/vList3"/>
    <dgm:cxn modelId="{3B1E581A-6177-4B6A-AA9E-0217FF763E90}" type="presParOf" srcId="{6CD304D5-BBA5-45ED-8468-FDCDFACDD955}" destId="{A49CC349-993A-4246-879A-CAECBA04CF3F}" srcOrd="3" destOrd="0" presId="urn:microsoft.com/office/officeart/2005/8/layout/vList3"/>
    <dgm:cxn modelId="{73F0A9DB-E832-4442-B384-2BFF4EDFFF7C}" type="presParOf" srcId="{6CD304D5-BBA5-45ED-8468-FDCDFACDD955}" destId="{ECF1E00A-821A-4450-A879-AC8E975EA220}" srcOrd="4" destOrd="0" presId="urn:microsoft.com/office/officeart/2005/8/layout/vList3"/>
    <dgm:cxn modelId="{A0DE7A94-234A-4BEC-84ED-328780F035EA}" type="presParOf" srcId="{ECF1E00A-821A-4450-A879-AC8E975EA220}" destId="{0AA345EE-084B-43DC-A066-B0004A94BDAD}" srcOrd="0" destOrd="0" presId="urn:microsoft.com/office/officeart/2005/8/layout/vList3"/>
    <dgm:cxn modelId="{5858A278-2781-41DE-AD07-8C693C3A9030}" type="presParOf" srcId="{ECF1E00A-821A-4450-A879-AC8E975EA220}" destId="{6D168D67-98C5-4A69-A24F-2B48BF5DF036}" srcOrd="1" destOrd="0" presId="urn:microsoft.com/office/officeart/2005/8/layout/vList3"/>
    <dgm:cxn modelId="{9FD4E654-2641-448D-A0F3-CAB14AA4DE83}" type="presParOf" srcId="{6CD304D5-BBA5-45ED-8468-FDCDFACDD955}" destId="{EC4022D5-221A-4700-8FEF-B0B352C5457E}" srcOrd="5" destOrd="0" presId="urn:microsoft.com/office/officeart/2005/8/layout/vList3"/>
    <dgm:cxn modelId="{270116CA-18FC-41B7-A635-CA46DC980E4B}" type="presParOf" srcId="{6CD304D5-BBA5-45ED-8468-FDCDFACDD955}" destId="{E15AADBA-00B2-4F72-A296-1013FBF5D947}" srcOrd="6" destOrd="0" presId="urn:microsoft.com/office/officeart/2005/8/layout/vList3"/>
    <dgm:cxn modelId="{AE85554E-2350-4F31-8F1A-F3C2E86BA3B4}" type="presParOf" srcId="{E15AADBA-00B2-4F72-A296-1013FBF5D947}" destId="{083A5233-F068-4843-8F66-CC3D54BB008B}" srcOrd="0" destOrd="0" presId="urn:microsoft.com/office/officeart/2005/8/layout/vList3"/>
    <dgm:cxn modelId="{6A758492-06DA-4B9C-A427-7CCD1B774065}" type="presParOf" srcId="{E15AADBA-00B2-4F72-A296-1013FBF5D947}" destId="{ACB90978-C113-4438-8012-6022C37C9C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F8348E-0631-43C8-8384-B761C5AF9940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31CB293-3235-4464-B743-2DDFA59ABB00}">
      <dgm:prSet/>
      <dgm:spPr/>
      <dgm:t>
        <a:bodyPr/>
        <a:lstStyle/>
        <a:p>
          <a:r>
            <a:rPr lang="en-US"/>
            <a:t>Environmental policy</a:t>
          </a:r>
        </a:p>
      </dgm:t>
    </dgm:pt>
    <dgm:pt modelId="{60CEEC9E-717C-4CF9-B1AA-0AC1926EBE12}" type="parTrans" cxnId="{57EF3A07-626A-40A9-A9D2-647DD87DF5A1}">
      <dgm:prSet/>
      <dgm:spPr/>
      <dgm:t>
        <a:bodyPr/>
        <a:lstStyle/>
        <a:p>
          <a:endParaRPr lang="en-US"/>
        </a:p>
      </dgm:t>
    </dgm:pt>
    <dgm:pt modelId="{B7F439D8-B9CD-416B-BB7B-B2271530627E}" type="sibTrans" cxnId="{57EF3A07-626A-40A9-A9D2-647DD87DF5A1}">
      <dgm:prSet/>
      <dgm:spPr/>
      <dgm:t>
        <a:bodyPr/>
        <a:lstStyle/>
        <a:p>
          <a:endParaRPr lang="en-US"/>
        </a:p>
      </dgm:t>
    </dgm:pt>
    <dgm:pt modelId="{63B6D8C7-DCEC-4CED-A64F-B1BA5804434A}">
      <dgm:prSet/>
      <dgm:spPr/>
      <dgm:t>
        <a:bodyPr/>
        <a:lstStyle/>
        <a:p>
          <a:r>
            <a:rPr lang="en-US"/>
            <a:t>Cutting trees, fallen trees</a:t>
          </a:r>
        </a:p>
      </dgm:t>
    </dgm:pt>
    <dgm:pt modelId="{4CB13E60-3957-4149-AE03-8DDD6D5C8922}" type="parTrans" cxnId="{648B3233-9897-4A39-B76F-29586039ECE5}">
      <dgm:prSet/>
      <dgm:spPr/>
      <dgm:t>
        <a:bodyPr/>
        <a:lstStyle/>
        <a:p>
          <a:endParaRPr lang="en-US"/>
        </a:p>
      </dgm:t>
    </dgm:pt>
    <dgm:pt modelId="{6222608E-4C34-4141-ADFB-F62290C04577}" type="sibTrans" cxnId="{648B3233-9897-4A39-B76F-29586039ECE5}">
      <dgm:prSet/>
      <dgm:spPr/>
      <dgm:t>
        <a:bodyPr/>
        <a:lstStyle/>
        <a:p>
          <a:endParaRPr lang="en-US"/>
        </a:p>
      </dgm:t>
    </dgm:pt>
    <dgm:pt modelId="{702AF19B-48E9-4812-93EB-061DC3C02920}">
      <dgm:prSet/>
      <dgm:spPr/>
      <dgm:t>
        <a:bodyPr/>
        <a:lstStyle/>
        <a:p>
          <a:r>
            <a:rPr lang="en-US" dirty="0"/>
            <a:t>Pollution prevention</a:t>
          </a:r>
        </a:p>
      </dgm:t>
    </dgm:pt>
    <dgm:pt modelId="{8A084930-4F42-48ED-9588-96706AC213F4}" type="parTrans" cxnId="{EA3B6341-A3F4-48F8-A434-CAD07C08BC6D}">
      <dgm:prSet/>
      <dgm:spPr/>
      <dgm:t>
        <a:bodyPr/>
        <a:lstStyle/>
        <a:p>
          <a:endParaRPr lang="en-US"/>
        </a:p>
      </dgm:t>
    </dgm:pt>
    <dgm:pt modelId="{CF067AA0-2C99-4770-AB3A-DCD0CC410612}" type="sibTrans" cxnId="{EA3B6341-A3F4-48F8-A434-CAD07C08BC6D}">
      <dgm:prSet/>
      <dgm:spPr/>
      <dgm:t>
        <a:bodyPr/>
        <a:lstStyle/>
        <a:p>
          <a:endParaRPr lang="en-US"/>
        </a:p>
      </dgm:t>
    </dgm:pt>
    <dgm:pt modelId="{B646C3DD-2E2D-4C18-8E74-6EA440331BE7}">
      <dgm:prSet/>
      <dgm:spPr/>
      <dgm:t>
        <a:bodyPr/>
        <a:lstStyle/>
        <a:p>
          <a:r>
            <a:rPr lang="en-US"/>
            <a:t>National parks and protected areas</a:t>
          </a:r>
        </a:p>
      </dgm:t>
    </dgm:pt>
    <dgm:pt modelId="{47375EF7-2F14-4A1D-B695-26794EC0B6FB}" type="parTrans" cxnId="{08E8EC0A-92DB-4E9A-A9BD-D1FB779992B6}">
      <dgm:prSet/>
      <dgm:spPr/>
      <dgm:t>
        <a:bodyPr/>
        <a:lstStyle/>
        <a:p>
          <a:endParaRPr lang="en-US"/>
        </a:p>
      </dgm:t>
    </dgm:pt>
    <dgm:pt modelId="{9F6FFE0F-E98F-4495-9B63-42F8168D5C18}" type="sibTrans" cxnId="{08E8EC0A-92DB-4E9A-A9BD-D1FB779992B6}">
      <dgm:prSet/>
      <dgm:spPr/>
      <dgm:t>
        <a:bodyPr/>
        <a:lstStyle/>
        <a:p>
          <a:endParaRPr lang="en-US"/>
        </a:p>
      </dgm:t>
    </dgm:pt>
    <dgm:pt modelId="{E8B243CE-4E51-4085-88A0-060125800E3D}">
      <dgm:prSet/>
      <dgm:spPr/>
      <dgm:t>
        <a:bodyPr/>
        <a:lstStyle/>
        <a:p>
          <a:r>
            <a:rPr lang="en-US"/>
            <a:t>Manuel Antonio</a:t>
          </a:r>
        </a:p>
      </dgm:t>
    </dgm:pt>
    <dgm:pt modelId="{6B44A385-0394-4274-AC71-49EB66E37E07}" type="parTrans" cxnId="{1CC59118-F7EC-48CC-9954-348847CECAF3}">
      <dgm:prSet/>
      <dgm:spPr/>
      <dgm:t>
        <a:bodyPr/>
        <a:lstStyle/>
        <a:p>
          <a:endParaRPr lang="en-US"/>
        </a:p>
      </dgm:t>
    </dgm:pt>
    <dgm:pt modelId="{DEE6B44F-827B-45EB-AB94-4E5149D9CF4E}" type="sibTrans" cxnId="{1CC59118-F7EC-48CC-9954-348847CECAF3}">
      <dgm:prSet/>
      <dgm:spPr/>
      <dgm:t>
        <a:bodyPr/>
        <a:lstStyle/>
        <a:p>
          <a:endParaRPr lang="en-US"/>
        </a:p>
      </dgm:t>
    </dgm:pt>
    <dgm:pt modelId="{184A452E-1C26-48D6-A199-0ADF05D5E68F}">
      <dgm:prSet/>
      <dgm:spPr/>
      <dgm:t>
        <a:bodyPr/>
        <a:lstStyle/>
        <a:p>
          <a:r>
            <a:rPr lang="en-US"/>
            <a:t>80 protected mangroves</a:t>
          </a:r>
        </a:p>
      </dgm:t>
    </dgm:pt>
    <dgm:pt modelId="{42659375-BFD0-447B-9D35-503BFF673510}" type="parTrans" cxnId="{36DA392E-0970-4FF9-BCD1-BE24167D1A81}">
      <dgm:prSet/>
      <dgm:spPr/>
      <dgm:t>
        <a:bodyPr/>
        <a:lstStyle/>
        <a:p>
          <a:endParaRPr lang="en-US"/>
        </a:p>
      </dgm:t>
    </dgm:pt>
    <dgm:pt modelId="{291184D7-806F-4130-A8F7-DA2828C42E02}" type="sibTrans" cxnId="{36DA392E-0970-4FF9-BCD1-BE24167D1A81}">
      <dgm:prSet/>
      <dgm:spPr/>
      <dgm:t>
        <a:bodyPr/>
        <a:lstStyle/>
        <a:p>
          <a:endParaRPr lang="en-US"/>
        </a:p>
      </dgm:t>
    </dgm:pt>
    <dgm:pt modelId="{B644E6D9-A361-482B-B91F-3A0C8A17CC79}">
      <dgm:prSet/>
      <dgm:spPr/>
      <dgm:t>
        <a:bodyPr/>
        <a:lstStyle/>
        <a:p>
          <a:r>
            <a:rPr lang="en-US"/>
            <a:t>Ecotourism</a:t>
          </a:r>
        </a:p>
      </dgm:t>
    </dgm:pt>
    <dgm:pt modelId="{73A40421-0611-4961-AA5D-3331CFB694E4}" type="parTrans" cxnId="{0C50FE07-BAAE-41A2-A4E6-C24C89D090F6}">
      <dgm:prSet/>
      <dgm:spPr/>
      <dgm:t>
        <a:bodyPr/>
        <a:lstStyle/>
        <a:p>
          <a:endParaRPr lang="en-US"/>
        </a:p>
      </dgm:t>
    </dgm:pt>
    <dgm:pt modelId="{91C96E38-5322-4A52-B8B9-1618BEFD5340}" type="sibTrans" cxnId="{0C50FE07-BAAE-41A2-A4E6-C24C89D090F6}">
      <dgm:prSet/>
      <dgm:spPr/>
      <dgm:t>
        <a:bodyPr/>
        <a:lstStyle/>
        <a:p>
          <a:endParaRPr lang="en-US"/>
        </a:p>
      </dgm:t>
    </dgm:pt>
    <dgm:pt modelId="{F2CE6FCD-3F1E-4E0B-8ADC-7D5556BA2582}">
      <dgm:prSet/>
      <dgm:spPr/>
      <dgm:t>
        <a:bodyPr/>
        <a:lstStyle/>
        <a:p>
          <a:r>
            <a:rPr lang="en-US"/>
            <a:t>Mangrove tours</a:t>
          </a:r>
        </a:p>
      </dgm:t>
    </dgm:pt>
    <dgm:pt modelId="{C127485E-C316-4723-B16B-DE3A3640B917}" type="parTrans" cxnId="{243D5DC4-6900-4986-B2FD-06FB4CCA85CD}">
      <dgm:prSet/>
      <dgm:spPr/>
      <dgm:t>
        <a:bodyPr/>
        <a:lstStyle/>
        <a:p>
          <a:endParaRPr lang="en-US"/>
        </a:p>
      </dgm:t>
    </dgm:pt>
    <dgm:pt modelId="{0CDEE4EB-D51E-46D5-9544-98802CC990F7}" type="sibTrans" cxnId="{243D5DC4-6900-4986-B2FD-06FB4CCA85CD}">
      <dgm:prSet/>
      <dgm:spPr/>
      <dgm:t>
        <a:bodyPr/>
        <a:lstStyle/>
        <a:p>
          <a:endParaRPr lang="en-US"/>
        </a:p>
      </dgm:t>
    </dgm:pt>
    <dgm:pt modelId="{174D9ACE-DD2B-47C7-B54C-93C500A4D462}">
      <dgm:prSet/>
      <dgm:spPr/>
      <dgm:t>
        <a:bodyPr/>
        <a:lstStyle/>
        <a:p>
          <a:r>
            <a:rPr lang="en-US"/>
            <a:t>Education</a:t>
          </a:r>
        </a:p>
      </dgm:t>
    </dgm:pt>
    <dgm:pt modelId="{89A70CB4-E99E-4C40-9FD7-A8A47D4709D6}" type="parTrans" cxnId="{0CFD30EF-9FAE-407A-8E72-0A18A9CEDCC5}">
      <dgm:prSet/>
      <dgm:spPr/>
      <dgm:t>
        <a:bodyPr/>
        <a:lstStyle/>
        <a:p>
          <a:endParaRPr lang="en-US"/>
        </a:p>
      </dgm:t>
    </dgm:pt>
    <dgm:pt modelId="{30F08B25-A8AB-4F22-82ED-70C584CE2383}" type="sibTrans" cxnId="{0CFD30EF-9FAE-407A-8E72-0A18A9CEDCC5}">
      <dgm:prSet/>
      <dgm:spPr/>
      <dgm:t>
        <a:bodyPr/>
        <a:lstStyle/>
        <a:p>
          <a:endParaRPr lang="en-US"/>
        </a:p>
      </dgm:t>
    </dgm:pt>
    <dgm:pt modelId="{10B134DB-62D1-4819-AE05-460875381BC8}" type="pres">
      <dgm:prSet presAssocID="{70F8348E-0631-43C8-8384-B761C5AF9940}" presName="linear" presStyleCnt="0">
        <dgm:presLayoutVars>
          <dgm:dir/>
          <dgm:animLvl val="lvl"/>
          <dgm:resizeHandles val="exact"/>
        </dgm:presLayoutVars>
      </dgm:prSet>
      <dgm:spPr/>
    </dgm:pt>
    <dgm:pt modelId="{CF42E165-090D-4E1C-B490-7129CBA2AB99}" type="pres">
      <dgm:prSet presAssocID="{731CB293-3235-4464-B743-2DDFA59ABB00}" presName="parentLin" presStyleCnt="0"/>
      <dgm:spPr/>
    </dgm:pt>
    <dgm:pt modelId="{8833B941-67B6-43B3-AE0F-BE9139F39487}" type="pres">
      <dgm:prSet presAssocID="{731CB293-3235-4464-B743-2DDFA59ABB00}" presName="parentLeftMargin" presStyleLbl="node1" presStyleIdx="0" presStyleCnt="3"/>
      <dgm:spPr/>
    </dgm:pt>
    <dgm:pt modelId="{5658450E-1213-460B-9F3C-4FAF51F4C90F}" type="pres">
      <dgm:prSet presAssocID="{731CB293-3235-4464-B743-2DDFA59ABB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CDBA49-0A70-4E94-9F0F-6BB3F5391685}" type="pres">
      <dgm:prSet presAssocID="{731CB293-3235-4464-B743-2DDFA59ABB00}" presName="negativeSpace" presStyleCnt="0"/>
      <dgm:spPr/>
    </dgm:pt>
    <dgm:pt modelId="{3BB67F46-8AD9-44E1-A29A-D014D44E0D27}" type="pres">
      <dgm:prSet presAssocID="{731CB293-3235-4464-B743-2DDFA59ABB00}" presName="childText" presStyleLbl="conFgAcc1" presStyleIdx="0" presStyleCnt="3">
        <dgm:presLayoutVars>
          <dgm:bulletEnabled val="1"/>
        </dgm:presLayoutVars>
      </dgm:prSet>
      <dgm:spPr/>
    </dgm:pt>
    <dgm:pt modelId="{1B85D981-A5D9-4F7E-ADEE-E449EE096AC4}" type="pres">
      <dgm:prSet presAssocID="{B7F439D8-B9CD-416B-BB7B-B2271530627E}" presName="spaceBetweenRectangles" presStyleCnt="0"/>
      <dgm:spPr/>
    </dgm:pt>
    <dgm:pt modelId="{DCC5D267-FFBC-4E2F-8BCC-E6C6BA6C9CDB}" type="pres">
      <dgm:prSet presAssocID="{B646C3DD-2E2D-4C18-8E74-6EA440331BE7}" presName="parentLin" presStyleCnt="0"/>
      <dgm:spPr/>
    </dgm:pt>
    <dgm:pt modelId="{D6090A2C-D88A-452D-91F4-D5B0C7677342}" type="pres">
      <dgm:prSet presAssocID="{B646C3DD-2E2D-4C18-8E74-6EA440331BE7}" presName="parentLeftMargin" presStyleLbl="node1" presStyleIdx="0" presStyleCnt="3"/>
      <dgm:spPr/>
    </dgm:pt>
    <dgm:pt modelId="{0DF04F1B-04B6-4504-8FA7-C625424E6D38}" type="pres">
      <dgm:prSet presAssocID="{B646C3DD-2E2D-4C18-8E74-6EA440331B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935F495-9C04-4EFC-AED4-83FE4EBFC1C9}" type="pres">
      <dgm:prSet presAssocID="{B646C3DD-2E2D-4C18-8E74-6EA440331BE7}" presName="negativeSpace" presStyleCnt="0"/>
      <dgm:spPr/>
    </dgm:pt>
    <dgm:pt modelId="{49B7A821-7A03-455F-B517-1BF9C608A7AB}" type="pres">
      <dgm:prSet presAssocID="{B646C3DD-2E2D-4C18-8E74-6EA440331BE7}" presName="childText" presStyleLbl="conFgAcc1" presStyleIdx="1" presStyleCnt="3">
        <dgm:presLayoutVars>
          <dgm:bulletEnabled val="1"/>
        </dgm:presLayoutVars>
      </dgm:prSet>
      <dgm:spPr/>
    </dgm:pt>
    <dgm:pt modelId="{4E7F3D7E-6F84-428E-B720-F64ABC32FF74}" type="pres">
      <dgm:prSet presAssocID="{9F6FFE0F-E98F-4495-9B63-42F8168D5C18}" presName="spaceBetweenRectangles" presStyleCnt="0"/>
      <dgm:spPr/>
    </dgm:pt>
    <dgm:pt modelId="{4844C16C-005B-4095-898E-8649082D6DA9}" type="pres">
      <dgm:prSet presAssocID="{B644E6D9-A361-482B-B91F-3A0C8A17CC79}" presName="parentLin" presStyleCnt="0"/>
      <dgm:spPr/>
    </dgm:pt>
    <dgm:pt modelId="{8A46CE53-2EFA-452D-AC85-C9F7729C7ACB}" type="pres">
      <dgm:prSet presAssocID="{B644E6D9-A361-482B-B91F-3A0C8A17CC79}" presName="parentLeftMargin" presStyleLbl="node1" presStyleIdx="1" presStyleCnt="3"/>
      <dgm:spPr/>
    </dgm:pt>
    <dgm:pt modelId="{4F60B6C4-2441-4553-B6EF-EA932E7066BD}" type="pres">
      <dgm:prSet presAssocID="{B644E6D9-A361-482B-B91F-3A0C8A17CC7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C604803-560C-4C71-A1B3-FDF7C44CDCF6}" type="pres">
      <dgm:prSet presAssocID="{B644E6D9-A361-482B-B91F-3A0C8A17CC79}" presName="negativeSpace" presStyleCnt="0"/>
      <dgm:spPr/>
    </dgm:pt>
    <dgm:pt modelId="{BD5CA287-1B6C-4759-AF5A-41ACF7851035}" type="pres">
      <dgm:prSet presAssocID="{B644E6D9-A361-482B-B91F-3A0C8A17CC7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7EF3A07-626A-40A9-A9D2-647DD87DF5A1}" srcId="{70F8348E-0631-43C8-8384-B761C5AF9940}" destId="{731CB293-3235-4464-B743-2DDFA59ABB00}" srcOrd="0" destOrd="0" parTransId="{60CEEC9E-717C-4CF9-B1AA-0AC1926EBE12}" sibTransId="{B7F439D8-B9CD-416B-BB7B-B2271530627E}"/>
    <dgm:cxn modelId="{0C50FE07-BAAE-41A2-A4E6-C24C89D090F6}" srcId="{70F8348E-0631-43C8-8384-B761C5AF9940}" destId="{B644E6D9-A361-482B-B91F-3A0C8A17CC79}" srcOrd="2" destOrd="0" parTransId="{73A40421-0611-4961-AA5D-3331CFB694E4}" sibTransId="{91C96E38-5322-4A52-B8B9-1618BEFD5340}"/>
    <dgm:cxn modelId="{08E8EC0A-92DB-4E9A-A9BD-D1FB779992B6}" srcId="{70F8348E-0631-43C8-8384-B761C5AF9940}" destId="{B646C3DD-2E2D-4C18-8E74-6EA440331BE7}" srcOrd="1" destOrd="0" parTransId="{47375EF7-2F14-4A1D-B695-26794EC0B6FB}" sibTransId="{9F6FFE0F-E98F-4495-9B63-42F8168D5C18}"/>
    <dgm:cxn modelId="{C0F75F0B-2B41-466C-B035-998182CAA00C}" type="presOf" srcId="{B646C3DD-2E2D-4C18-8E74-6EA440331BE7}" destId="{0DF04F1B-04B6-4504-8FA7-C625424E6D38}" srcOrd="1" destOrd="0" presId="urn:microsoft.com/office/officeart/2005/8/layout/list1"/>
    <dgm:cxn modelId="{85CF240D-9215-4759-A96F-F6E4B5301205}" type="presOf" srcId="{174D9ACE-DD2B-47C7-B54C-93C500A4D462}" destId="{BD5CA287-1B6C-4759-AF5A-41ACF7851035}" srcOrd="0" destOrd="1" presId="urn:microsoft.com/office/officeart/2005/8/layout/list1"/>
    <dgm:cxn modelId="{63C16112-66FE-466C-B8B2-27329365B410}" type="presOf" srcId="{731CB293-3235-4464-B743-2DDFA59ABB00}" destId="{5658450E-1213-460B-9F3C-4FAF51F4C90F}" srcOrd="1" destOrd="0" presId="urn:microsoft.com/office/officeart/2005/8/layout/list1"/>
    <dgm:cxn modelId="{46515215-7576-4A84-9EDF-84E8470D99EC}" type="presOf" srcId="{63B6D8C7-DCEC-4CED-A64F-B1BA5804434A}" destId="{3BB67F46-8AD9-44E1-A29A-D014D44E0D27}" srcOrd="0" destOrd="0" presId="urn:microsoft.com/office/officeart/2005/8/layout/list1"/>
    <dgm:cxn modelId="{1CC59118-F7EC-48CC-9954-348847CECAF3}" srcId="{B646C3DD-2E2D-4C18-8E74-6EA440331BE7}" destId="{E8B243CE-4E51-4085-88A0-060125800E3D}" srcOrd="0" destOrd="0" parTransId="{6B44A385-0394-4274-AC71-49EB66E37E07}" sibTransId="{DEE6B44F-827B-45EB-AB94-4E5149D9CF4E}"/>
    <dgm:cxn modelId="{A436DF1F-C89F-43A4-AB9F-0AFCA4BE4AC1}" type="presOf" srcId="{70F8348E-0631-43C8-8384-B761C5AF9940}" destId="{10B134DB-62D1-4819-AE05-460875381BC8}" srcOrd="0" destOrd="0" presId="urn:microsoft.com/office/officeart/2005/8/layout/list1"/>
    <dgm:cxn modelId="{36DA392E-0970-4FF9-BCD1-BE24167D1A81}" srcId="{B646C3DD-2E2D-4C18-8E74-6EA440331BE7}" destId="{184A452E-1C26-48D6-A199-0ADF05D5E68F}" srcOrd="1" destOrd="0" parTransId="{42659375-BFD0-447B-9D35-503BFF673510}" sibTransId="{291184D7-806F-4130-A8F7-DA2828C42E02}"/>
    <dgm:cxn modelId="{648B3233-9897-4A39-B76F-29586039ECE5}" srcId="{731CB293-3235-4464-B743-2DDFA59ABB00}" destId="{63B6D8C7-DCEC-4CED-A64F-B1BA5804434A}" srcOrd="0" destOrd="0" parTransId="{4CB13E60-3957-4149-AE03-8DDD6D5C8922}" sibTransId="{6222608E-4C34-4141-ADFB-F62290C04577}"/>
    <dgm:cxn modelId="{EA3B6341-A3F4-48F8-A434-CAD07C08BC6D}" srcId="{731CB293-3235-4464-B743-2DDFA59ABB00}" destId="{702AF19B-48E9-4812-93EB-061DC3C02920}" srcOrd="1" destOrd="0" parTransId="{8A084930-4F42-48ED-9588-96706AC213F4}" sibTransId="{CF067AA0-2C99-4770-AB3A-DCD0CC410612}"/>
    <dgm:cxn modelId="{9530A747-68BF-4C96-B145-AA1EBF4D0147}" type="presOf" srcId="{B644E6D9-A361-482B-B91F-3A0C8A17CC79}" destId="{4F60B6C4-2441-4553-B6EF-EA932E7066BD}" srcOrd="1" destOrd="0" presId="urn:microsoft.com/office/officeart/2005/8/layout/list1"/>
    <dgm:cxn modelId="{0A569769-FF54-461D-978E-9B3FB6050A47}" type="presOf" srcId="{B644E6D9-A361-482B-B91F-3A0C8A17CC79}" destId="{8A46CE53-2EFA-452D-AC85-C9F7729C7ACB}" srcOrd="0" destOrd="0" presId="urn:microsoft.com/office/officeart/2005/8/layout/list1"/>
    <dgm:cxn modelId="{E1F3F280-7CA7-4D22-BB73-4B214189BFB0}" type="presOf" srcId="{F2CE6FCD-3F1E-4E0B-8ADC-7D5556BA2582}" destId="{BD5CA287-1B6C-4759-AF5A-41ACF7851035}" srcOrd="0" destOrd="0" presId="urn:microsoft.com/office/officeart/2005/8/layout/list1"/>
    <dgm:cxn modelId="{E7AC3B8B-6492-4790-8EC3-39A4D8A0F320}" type="presOf" srcId="{731CB293-3235-4464-B743-2DDFA59ABB00}" destId="{8833B941-67B6-43B3-AE0F-BE9139F39487}" srcOrd="0" destOrd="0" presId="urn:microsoft.com/office/officeart/2005/8/layout/list1"/>
    <dgm:cxn modelId="{828A2598-06F9-4E56-9DCF-444EBE1D6B47}" type="presOf" srcId="{E8B243CE-4E51-4085-88A0-060125800E3D}" destId="{49B7A821-7A03-455F-B517-1BF9C608A7AB}" srcOrd="0" destOrd="0" presId="urn:microsoft.com/office/officeart/2005/8/layout/list1"/>
    <dgm:cxn modelId="{2A38B7B4-C2D4-4F08-9D35-3B3925D1478A}" type="presOf" srcId="{184A452E-1C26-48D6-A199-0ADF05D5E68F}" destId="{49B7A821-7A03-455F-B517-1BF9C608A7AB}" srcOrd="0" destOrd="1" presId="urn:microsoft.com/office/officeart/2005/8/layout/list1"/>
    <dgm:cxn modelId="{243D5DC4-6900-4986-B2FD-06FB4CCA85CD}" srcId="{B644E6D9-A361-482B-B91F-3A0C8A17CC79}" destId="{F2CE6FCD-3F1E-4E0B-8ADC-7D5556BA2582}" srcOrd="0" destOrd="0" parTransId="{C127485E-C316-4723-B16B-DE3A3640B917}" sibTransId="{0CDEE4EB-D51E-46D5-9544-98802CC990F7}"/>
    <dgm:cxn modelId="{1F9C0CD7-48E1-42B3-8683-F8334ECA8F67}" type="presOf" srcId="{B646C3DD-2E2D-4C18-8E74-6EA440331BE7}" destId="{D6090A2C-D88A-452D-91F4-D5B0C7677342}" srcOrd="0" destOrd="0" presId="urn:microsoft.com/office/officeart/2005/8/layout/list1"/>
    <dgm:cxn modelId="{FB86B6E2-76D3-4563-80D5-4AA70EDBB590}" type="presOf" srcId="{702AF19B-48E9-4812-93EB-061DC3C02920}" destId="{3BB67F46-8AD9-44E1-A29A-D014D44E0D27}" srcOrd="0" destOrd="1" presId="urn:microsoft.com/office/officeart/2005/8/layout/list1"/>
    <dgm:cxn modelId="{0CFD30EF-9FAE-407A-8E72-0A18A9CEDCC5}" srcId="{B644E6D9-A361-482B-B91F-3A0C8A17CC79}" destId="{174D9ACE-DD2B-47C7-B54C-93C500A4D462}" srcOrd="1" destOrd="0" parTransId="{89A70CB4-E99E-4C40-9FD7-A8A47D4709D6}" sibTransId="{30F08B25-A8AB-4F22-82ED-70C584CE2383}"/>
    <dgm:cxn modelId="{FF9F9B48-B276-4FE0-B477-271FF69F6278}" type="presParOf" srcId="{10B134DB-62D1-4819-AE05-460875381BC8}" destId="{CF42E165-090D-4E1C-B490-7129CBA2AB99}" srcOrd="0" destOrd="0" presId="urn:microsoft.com/office/officeart/2005/8/layout/list1"/>
    <dgm:cxn modelId="{BCA63929-EB6D-46FC-932B-3D5BBC031411}" type="presParOf" srcId="{CF42E165-090D-4E1C-B490-7129CBA2AB99}" destId="{8833B941-67B6-43B3-AE0F-BE9139F39487}" srcOrd="0" destOrd="0" presId="urn:microsoft.com/office/officeart/2005/8/layout/list1"/>
    <dgm:cxn modelId="{70829295-568E-4071-B055-4840897DCA9C}" type="presParOf" srcId="{CF42E165-090D-4E1C-B490-7129CBA2AB99}" destId="{5658450E-1213-460B-9F3C-4FAF51F4C90F}" srcOrd="1" destOrd="0" presId="urn:microsoft.com/office/officeart/2005/8/layout/list1"/>
    <dgm:cxn modelId="{93F675FB-3C98-430A-88B9-AC56AC119D4B}" type="presParOf" srcId="{10B134DB-62D1-4819-AE05-460875381BC8}" destId="{7CCDBA49-0A70-4E94-9F0F-6BB3F5391685}" srcOrd="1" destOrd="0" presId="urn:microsoft.com/office/officeart/2005/8/layout/list1"/>
    <dgm:cxn modelId="{BB16BF3A-9F78-4F00-B77E-098D99EE7FAC}" type="presParOf" srcId="{10B134DB-62D1-4819-AE05-460875381BC8}" destId="{3BB67F46-8AD9-44E1-A29A-D014D44E0D27}" srcOrd="2" destOrd="0" presId="urn:microsoft.com/office/officeart/2005/8/layout/list1"/>
    <dgm:cxn modelId="{39BA95B7-86C2-4F71-B226-44844D046925}" type="presParOf" srcId="{10B134DB-62D1-4819-AE05-460875381BC8}" destId="{1B85D981-A5D9-4F7E-ADEE-E449EE096AC4}" srcOrd="3" destOrd="0" presId="urn:microsoft.com/office/officeart/2005/8/layout/list1"/>
    <dgm:cxn modelId="{A6EDC29D-25C8-40F3-9B7C-AAD2168FCE3B}" type="presParOf" srcId="{10B134DB-62D1-4819-AE05-460875381BC8}" destId="{DCC5D267-FFBC-4E2F-8BCC-E6C6BA6C9CDB}" srcOrd="4" destOrd="0" presId="urn:microsoft.com/office/officeart/2005/8/layout/list1"/>
    <dgm:cxn modelId="{66825258-672F-42FA-A575-6258C15C7409}" type="presParOf" srcId="{DCC5D267-FFBC-4E2F-8BCC-E6C6BA6C9CDB}" destId="{D6090A2C-D88A-452D-91F4-D5B0C7677342}" srcOrd="0" destOrd="0" presId="urn:microsoft.com/office/officeart/2005/8/layout/list1"/>
    <dgm:cxn modelId="{28448C3B-99FA-46C5-A8CF-97A71F21A79F}" type="presParOf" srcId="{DCC5D267-FFBC-4E2F-8BCC-E6C6BA6C9CDB}" destId="{0DF04F1B-04B6-4504-8FA7-C625424E6D38}" srcOrd="1" destOrd="0" presId="urn:microsoft.com/office/officeart/2005/8/layout/list1"/>
    <dgm:cxn modelId="{26A818C3-CA1D-429A-91B9-CC9C65DD7A61}" type="presParOf" srcId="{10B134DB-62D1-4819-AE05-460875381BC8}" destId="{0935F495-9C04-4EFC-AED4-83FE4EBFC1C9}" srcOrd="5" destOrd="0" presId="urn:microsoft.com/office/officeart/2005/8/layout/list1"/>
    <dgm:cxn modelId="{BCBDA11F-DE7C-457F-A257-B7233DED1C4B}" type="presParOf" srcId="{10B134DB-62D1-4819-AE05-460875381BC8}" destId="{49B7A821-7A03-455F-B517-1BF9C608A7AB}" srcOrd="6" destOrd="0" presId="urn:microsoft.com/office/officeart/2005/8/layout/list1"/>
    <dgm:cxn modelId="{938D31C5-E7D0-4A14-9469-E01E8665BECF}" type="presParOf" srcId="{10B134DB-62D1-4819-AE05-460875381BC8}" destId="{4E7F3D7E-6F84-428E-B720-F64ABC32FF74}" srcOrd="7" destOrd="0" presId="urn:microsoft.com/office/officeart/2005/8/layout/list1"/>
    <dgm:cxn modelId="{C976F1E7-034E-4A25-8611-DD16C6CFB044}" type="presParOf" srcId="{10B134DB-62D1-4819-AE05-460875381BC8}" destId="{4844C16C-005B-4095-898E-8649082D6DA9}" srcOrd="8" destOrd="0" presId="urn:microsoft.com/office/officeart/2005/8/layout/list1"/>
    <dgm:cxn modelId="{85ADB49F-47A4-4A9B-827B-30B905FF3B61}" type="presParOf" srcId="{4844C16C-005B-4095-898E-8649082D6DA9}" destId="{8A46CE53-2EFA-452D-AC85-C9F7729C7ACB}" srcOrd="0" destOrd="0" presId="urn:microsoft.com/office/officeart/2005/8/layout/list1"/>
    <dgm:cxn modelId="{9F4E4194-5F19-4586-AD7A-8737568F7DF8}" type="presParOf" srcId="{4844C16C-005B-4095-898E-8649082D6DA9}" destId="{4F60B6C4-2441-4553-B6EF-EA932E7066BD}" srcOrd="1" destOrd="0" presId="urn:microsoft.com/office/officeart/2005/8/layout/list1"/>
    <dgm:cxn modelId="{D3BD6EBC-772D-4132-97A0-B88F159ECA90}" type="presParOf" srcId="{10B134DB-62D1-4819-AE05-460875381BC8}" destId="{9C604803-560C-4C71-A1B3-FDF7C44CDCF6}" srcOrd="9" destOrd="0" presId="urn:microsoft.com/office/officeart/2005/8/layout/list1"/>
    <dgm:cxn modelId="{4711753E-91CC-4C10-A05A-58E699A42F9F}" type="presParOf" srcId="{10B134DB-62D1-4819-AE05-460875381BC8}" destId="{BD5CA287-1B6C-4759-AF5A-41ACF78510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AB034A-C9B9-4090-9F0F-8F06A86ADDFE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6EBCA9B-52A9-46FA-A7AB-B558EF6EB4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Not as extensive as Costa Rican mangroves</a:t>
          </a:r>
        </a:p>
      </dgm:t>
    </dgm:pt>
    <dgm:pt modelId="{A6E5852F-F179-4E82-B16E-DA547D4A13E1}" type="parTrans" cxnId="{E103662D-0485-43E7-AD0E-59867955B39E}">
      <dgm:prSet/>
      <dgm:spPr/>
      <dgm:t>
        <a:bodyPr/>
        <a:lstStyle/>
        <a:p>
          <a:endParaRPr lang="en-US"/>
        </a:p>
      </dgm:t>
    </dgm:pt>
    <dgm:pt modelId="{D4BA44EE-F9F7-407E-8BD8-5B37C007C05E}" type="sibTrans" cxnId="{E103662D-0485-43E7-AD0E-59867955B39E}">
      <dgm:prSet/>
      <dgm:spPr/>
      <dgm:t>
        <a:bodyPr/>
        <a:lstStyle/>
        <a:p>
          <a:endParaRPr lang="en-US"/>
        </a:p>
      </dgm:t>
    </dgm:pt>
    <dgm:pt modelId="{7DFA9C39-CF2A-4388-854D-8ED1A223DE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Found along Gulf Coast</a:t>
          </a:r>
        </a:p>
      </dgm:t>
    </dgm:pt>
    <dgm:pt modelId="{DC5EC447-9A54-48C8-A92D-89979312CE09}" type="parTrans" cxnId="{B140E835-DCD3-453A-B80E-FFEF092B784B}">
      <dgm:prSet/>
      <dgm:spPr/>
      <dgm:t>
        <a:bodyPr/>
        <a:lstStyle/>
        <a:p>
          <a:endParaRPr lang="en-US"/>
        </a:p>
      </dgm:t>
    </dgm:pt>
    <dgm:pt modelId="{CDDCEAE6-79B6-423D-8013-CF51CFCDEE1C}" type="sibTrans" cxnId="{B140E835-DCD3-453A-B80E-FFEF092B784B}">
      <dgm:prSet/>
      <dgm:spPr/>
      <dgm:t>
        <a:bodyPr/>
        <a:lstStyle/>
        <a:p>
          <a:endParaRPr lang="en-US"/>
        </a:p>
      </dgm:t>
    </dgm:pt>
    <dgm:pt modelId="{4659872D-70DF-4507-A774-C80DC9B1A8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Primarily swamps</a:t>
          </a:r>
        </a:p>
      </dgm:t>
    </dgm:pt>
    <dgm:pt modelId="{FB6BB8CA-4F3A-4E64-8A26-C0794995F032}" type="parTrans" cxnId="{0C926F25-8C5A-4FFC-95BB-73C3375735C4}">
      <dgm:prSet/>
      <dgm:spPr/>
      <dgm:t>
        <a:bodyPr/>
        <a:lstStyle/>
        <a:p>
          <a:endParaRPr lang="en-US"/>
        </a:p>
      </dgm:t>
    </dgm:pt>
    <dgm:pt modelId="{E79C8734-43BD-49AD-B487-32412ABB8913}" type="sibTrans" cxnId="{0C926F25-8C5A-4FFC-95BB-73C3375735C4}">
      <dgm:prSet/>
      <dgm:spPr/>
      <dgm:t>
        <a:bodyPr/>
        <a:lstStyle/>
        <a:p>
          <a:endParaRPr lang="en-US"/>
        </a:p>
      </dgm:t>
    </dgm:pt>
    <dgm:pt modelId="{11334529-7ECC-41B8-AA4C-2EC67FEBAD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Preservation:</a:t>
          </a:r>
        </a:p>
      </dgm:t>
    </dgm:pt>
    <dgm:pt modelId="{F3090494-54EE-47CC-A2A6-86987474EE88}" type="parTrans" cxnId="{BED70AF0-BE8A-498A-BEAB-5F55AAE0A40E}">
      <dgm:prSet/>
      <dgm:spPr/>
      <dgm:t>
        <a:bodyPr/>
        <a:lstStyle/>
        <a:p>
          <a:endParaRPr lang="en-US"/>
        </a:p>
      </dgm:t>
    </dgm:pt>
    <dgm:pt modelId="{E925CDAA-5C57-401D-84C6-115DE23675C8}" type="sibTrans" cxnId="{BED70AF0-BE8A-498A-BEAB-5F55AAE0A40E}">
      <dgm:prSet/>
      <dgm:spPr/>
      <dgm:t>
        <a:bodyPr/>
        <a:lstStyle/>
        <a:p>
          <a:endParaRPr lang="en-US"/>
        </a:p>
      </dgm:t>
    </dgm:pt>
    <dgm:pt modelId="{76B11FB7-3D2A-4879-9C0C-96B82E3DFC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Mangrove Trimming and Preservation Act</a:t>
          </a:r>
        </a:p>
      </dgm:t>
    </dgm:pt>
    <dgm:pt modelId="{95ACBC7F-DE69-47F1-8E2B-2F4988CD3E48}" type="parTrans" cxnId="{6AD58BC4-2803-4765-AA30-ACD63AA1BB81}">
      <dgm:prSet/>
      <dgm:spPr/>
      <dgm:t>
        <a:bodyPr/>
        <a:lstStyle/>
        <a:p>
          <a:endParaRPr lang="en-US"/>
        </a:p>
      </dgm:t>
    </dgm:pt>
    <dgm:pt modelId="{A5AB90FC-CFB4-46B5-B011-03A05DC29612}" type="sibTrans" cxnId="{6AD58BC4-2803-4765-AA30-ACD63AA1BB81}">
      <dgm:prSet/>
      <dgm:spPr/>
      <dgm:t>
        <a:bodyPr/>
        <a:lstStyle/>
        <a:p>
          <a:endParaRPr lang="en-US"/>
        </a:p>
      </dgm:t>
    </dgm:pt>
    <dgm:pt modelId="{EAFD92DB-C642-45A4-873A-859052ACF4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Replanting lost mangrove trees</a:t>
          </a:r>
        </a:p>
      </dgm:t>
    </dgm:pt>
    <dgm:pt modelId="{351200C5-3D2F-4547-9CE5-1C793EEEBBE4}" type="parTrans" cxnId="{89FAF869-C696-4EF9-AF48-2306015E759F}">
      <dgm:prSet/>
      <dgm:spPr/>
      <dgm:t>
        <a:bodyPr/>
        <a:lstStyle/>
        <a:p>
          <a:endParaRPr lang="en-US"/>
        </a:p>
      </dgm:t>
    </dgm:pt>
    <dgm:pt modelId="{13BA8428-8FB5-4505-940F-40122C9D0C2C}" type="sibTrans" cxnId="{89FAF869-C696-4EF9-AF48-2306015E759F}">
      <dgm:prSet/>
      <dgm:spPr/>
      <dgm:t>
        <a:bodyPr/>
        <a:lstStyle/>
        <a:p>
          <a:endParaRPr lang="en-US"/>
        </a:p>
      </dgm:t>
    </dgm:pt>
    <dgm:pt modelId="{B8597A02-AD45-48CB-A5E8-49816A119021}" type="pres">
      <dgm:prSet presAssocID="{D8AB034A-C9B9-4090-9F0F-8F06A86ADDFE}" presName="root" presStyleCnt="0">
        <dgm:presLayoutVars>
          <dgm:dir/>
          <dgm:resizeHandles val="exact"/>
        </dgm:presLayoutVars>
      </dgm:prSet>
      <dgm:spPr/>
    </dgm:pt>
    <dgm:pt modelId="{E5816C8B-1765-494D-9EFC-93A6081BC265}" type="pres">
      <dgm:prSet presAssocID="{56EBCA9B-52A9-46FA-A7AB-B558EF6EB4C4}" presName="compNode" presStyleCnt="0"/>
      <dgm:spPr/>
    </dgm:pt>
    <dgm:pt modelId="{F952DFE3-228E-479D-A250-13CC42070F44}" type="pres">
      <dgm:prSet presAssocID="{56EBCA9B-52A9-46FA-A7AB-B558EF6EB4C4}" presName="bgRect" presStyleLbl="bgShp" presStyleIdx="0" presStyleCnt="4"/>
      <dgm:spPr/>
    </dgm:pt>
    <dgm:pt modelId="{0A7796A3-0D84-44E0-A46A-941764D6C929}" type="pres">
      <dgm:prSet presAssocID="{56EBCA9B-52A9-46FA-A7AB-B558EF6EB4C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2A515197-9D6C-41A4-BA7E-C4F18A3C6927}" type="pres">
      <dgm:prSet presAssocID="{56EBCA9B-52A9-46FA-A7AB-B558EF6EB4C4}" presName="spaceRect" presStyleCnt="0"/>
      <dgm:spPr/>
    </dgm:pt>
    <dgm:pt modelId="{86FE9955-C654-4CC7-B83F-581EAC457FA5}" type="pres">
      <dgm:prSet presAssocID="{56EBCA9B-52A9-46FA-A7AB-B558EF6EB4C4}" presName="parTx" presStyleLbl="revTx" presStyleIdx="0" presStyleCnt="5">
        <dgm:presLayoutVars>
          <dgm:chMax val="0"/>
          <dgm:chPref val="0"/>
        </dgm:presLayoutVars>
      </dgm:prSet>
      <dgm:spPr/>
    </dgm:pt>
    <dgm:pt modelId="{53E4BBBD-D6C1-4A55-BA70-986D263E9099}" type="pres">
      <dgm:prSet presAssocID="{D4BA44EE-F9F7-407E-8BD8-5B37C007C05E}" presName="sibTrans" presStyleCnt="0"/>
      <dgm:spPr/>
    </dgm:pt>
    <dgm:pt modelId="{9B1A2CDA-B3DA-48C3-857C-7FDCADF1A511}" type="pres">
      <dgm:prSet presAssocID="{7DFA9C39-CF2A-4388-854D-8ED1A223DED3}" presName="compNode" presStyleCnt="0"/>
      <dgm:spPr/>
    </dgm:pt>
    <dgm:pt modelId="{F1B0D2F5-9F81-4540-A2AB-FADB0F07D1A2}" type="pres">
      <dgm:prSet presAssocID="{7DFA9C39-CF2A-4388-854D-8ED1A223DED3}" presName="bgRect" presStyleLbl="bgShp" presStyleIdx="1" presStyleCnt="4"/>
      <dgm:spPr/>
    </dgm:pt>
    <dgm:pt modelId="{9C33D749-4D00-4CC0-AA0A-B4E110CCF6BD}" type="pres">
      <dgm:prSet presAssocID="{7DFA9C39-CF2A-4388-854D-8ED1A223DED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rth America"/>
        </a:ext>
      </dgm:extLst>
    </dgm:pt>
    <dgm:pt modelId="{DB3B5155-9634-4C18-B0CE-1FBF3608E4F1}" type="pres">
      <dgm:prSet presAssocID="{7DFA9C39-CF2A-4388-854D-8ED1A223DED3}" presName="spaceRect" presStyleCnt="0"/>
      <dgm:spPr/>
    </dgm:pt>
    <dgm:pt modelId="{25337E5E-46EB-4DAF-863D-23599A3B998A}" type="pres">
      <dgm:prSet presAssocID="{7DFA9C39-CF2A-4388-854D-8ED1A223DED3}" presName="parTx" presStyleLbl="revTx" presStyleIdx="1" presStyleCnt="5">
        <dgm:presLayoutVars>
          <dgm:chMax val="0"/>
          <dgm:chPref val="0"/>
        </dgm:presLayoutVars>
      </dgm:prSet>
      <dgm:spPr/>
    </dgm:pt>
    <dgm:pt modelId="{98F43249-103D-4C4F-884F-87A4DDE43B99}" type="pres">
      <dgm:prSet presAssocID="{CDDCEAE6-79B6-423D-8013-CF51CFCDEE1C}" presName="sibTrans" presStyleCnt="0"/>
      <dgm:spPr/>
    </dgm:pt>
    <dgm:pt modelId="{6D25194C-52C3-489B-9366-48B6B9977D7D}" type="pres">
      <dgm:prSet presAssocID="{4659872D-70DF-4507-A774-C80DC9B1A872}" presName="compNode" presStyleCnt="0"/>
      <dgm:spPr/>
    </dgm:pt>
    <dgm:pt modelId="{92E54517-1918-49C6-8AFB-3C7CD14DE2B8}" type="pres">
      <dgm:prSet presAssocID="{4659872D-70DF-4507-A774-C80DC9B1A872}" presName="bgRect" presStyleLbl="bgShp" presStyleIdx="2" presStyleCnt="4"/>
      <dgm:spPr/>
    </dgm:pt>
    <dgm:pt modelId="{8ADCE2BD-1A09-4218-81EB-82CFD6A497E8}" type="pres">
      <dgm:prSet presAssocID="{4659872D-70DF-4507-A774-C80DC9B1A87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codile"/>
        </a:ext>
      </dgm:extLst>
    </dgm:pt>
    <dgm:pt modelId="{7AF7C65B-4577-4139-8E2D-01DF7969F6F1}" type="pres">
      <dgm:prSet presAssocID="{4659872D-70DF-4507-A774-C80DC9B1A872}" presName="spaceRect" presStyleCnt="0"/>
      <dgm:spPr/>
    </dgm:pt>
    <dgm:pt modelId="{1FC5A38B-FFD3-4A25-A957-D7C8AA5F7CA9}" type="pres">
      <dgm:prSet presAssocID="{4659872D-70DF-4507-A774-C80DC9B1A872}" presName="parTx" presStyleLbl="revTx" presStyleIdx="2" presStyleCnt="5">
        <dgm:presLayoutVars>
          <dgm:chMax val="0"/>
          <dgm:chPref val="0"/>
        </dgm:presLayoutVars>
      </dgm:prSet>
      <dgm:spPr/>
    </dgm:pt>
    <dgm:pt modelId="{CD1298E7-A2CB-4A6C-A735-11C3C3E95E7A}" type="pres">
      <dgm:prSet presAssocID="{E79C8734-43BD-49AD-B487-32412ABB8913}" presName="sibTrans" presStyleCnt="0"/>
      <dgm:spPr/>
    </dgm:pt>
    <dgm:pt modelId="{46600F6F-0AC1-4022-912A-8DFC478FFE62}" type="pres">
      <dgm:prSet presAssocID="{11334529-7ECC-41B8-AA4C-2EC67FEBADF0}" presName="compNode" presStyleCnt="0"/>
      <dgm:spPr/>
    </dgm:pt>
    <dgm:pt modelId="{9D47DF7B-B648-4CD7-B2F2-40596369680E}" type="pres">
      <dgm:prSet presAssocID="{11334529-7ECC-41B8-AA4C-2EC67FEBADF0}" presName="bgRect" presStyleLbl="bgShp" presStyleIdx="3" presStyleCnt="4"/>
      <dgm:spPr/>
    </dgm:pt>
    <dgm:pt modelId="{08612772-E5C3-4E45-B54E-3C2528096433}" type="pres">
      <dgm:prSet presAssocID="{11334529-7ECC-41B8-AA4C-2EC67FEBADF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56F888DF-E836-45A5-873E-E50FCCC75F6D}" type="pres">
      <dgm:prSet presAssocID="{11334529-7ECC-41B8-AA4C-2EC67FEBADF0}" presName="spaceRect" presStyleCnt="0"/>
      <dgm:spPr/>
    </dgm:pt>
    <dgm:pt modelId="{4C8A9886-2085-4C67-ACEF-4D522EC14B32}" type="pres">
      <dgm:prSet presAssocID="{11334529-7ECC-41B8-AA4C-2EC67FEBADF0}" presName="parTx" presStyleLbl="revTx" presStyleIdx="3" presStyleCnt="5">
        <dgm:presLayoutVars>
          <dgm:chMax val="0"/>
          <dgm:chPref val="0"/>
        </dgm:presLayoutVars>
      </dgm:prSet>
      <dgm:spPr/>
    </dgm:pt>
    <dgm:pt modelId="{E4301835-2D18-47D4-A995-FF7F0D764AA1}" type="pres">
      <dgm:prSet presAssocID="{11334529-7ECC-41B8-AA4C-2EC67FEBADF0}" presName="desTx" presStyleLbl="revTx" presStyleIdx="4" presStyleCnt="5">
        <dgm:presLayoutVars/>
      </dgm:prSet>
      <dgm:spPr/>
    </dgm:pt>
  </dgm:ptLst>
  <dgm:cxnLst>
    <dgm:cxn modelId="{DEC67115-D82E-4661-AA8A-8D6DC98EF37F}" type="presOf" srcId="{EAFD92DB-C642-45A4-873A-859052ACF4BD}" destId="{E4301835-2D18-47D4-A995-FF7F0D764AA1}" srcOrd="0" destOrd="1" presId="urn:microsoft.com/office/officeart/2018/2/layout/IconVerticalSolidList"/>
    <dgm:cxn modelId="{3C30141E-AFC1-473D-B5E3-E3EACA8A0BF4}" type="presOf" srcId="{56EBCA9B-52A9-46FA-A7AB-B558EF6EB4C4}" destId="{86FE9955-C654-4CC7-B83F-581EAC457FA5}" srcOrd="0" destOrd="0" presId="urn:microsoft.com/office/officeart/2018/2/layout/IconVerticalSolidList"/>
    <dgm:cxn modelId="{0C926F25-8C5A-4FFC-95BB-73C3375735C4}" srcId="{D8AB034A-C9B9-4090-9F0F-8F06A86ADDFE}" destId="{4659872D-70DF-4507-A774-C80DC9B1A872}" srcOrd="2" destOrd="0" parTransId="{FB6BB8CA-4F3A-4E64-8A26-C0794995F032}" sibTransId="{E79C8734-43BD-49AD-B487-32412ABB8913}"/>
    <dgm:cxn modelId="{E103662D-0485-43E7-AD0E-59867955B39E}" srcId="{D8AB034A-C9B9-4090-9F0F-8F06A86ADDFE}" destId="{56EBCA9B-52A9-46FA-A7AB-B558EF6EB4C4}" srcOrd="0" destOrd="0" parTransId="{A6E5852F-F179-4E82-B16E-DA547D4A13E1}" sibTransId="{D4BA44EE-F9F7-407E-8BD8-5B37C007C05E}"/>
    <dgm:cxn modelId="{B140E835-DCD3-453A-B80E-FFEF092B784B}" srcId="{D8AB034A-C9B9-4090-9F0F-8F06A86ADDFE}" destId="{7DFA9C39-CF2A-4388-854D-8ED1A223DED3}" srcOrd="1" destOrd="0" parTransId="{DC5EC447-9A54-48C8-A92D-89979312CE09}" sibTransId="{CDDCEAE6-79B6-423D-8013-CF51CFCDEE1C}"/>
    <dgm:cxn modelId="{E5E52838-CBF7-41B5-84CF-93DD039A2EF0}" type="presOf" srcId="{7DFA9C39-CF2A-4388-854D-8ED1A223DED3}" destId="{25337E5E-46EB-4DAF-863D-23599A3B998A}" srcOrd="0" destOrd="0" presId="urn:microsoft.com/office/officeart/2018/2/layout/IconVerticalSolidList"/>
    <dgm:cxn modelId="{8BFF7945-489C-473B-8365-69A50AFD4480}" type="presOf" srcId="{11334529-7ECC-41B8-AA4C-2EC67FEBADF0}" destId="{4C8A9886-2085-4C67-ACEF-4D522EC14B32}" srcOrd="0" destOrd="0" presId="urn:microsoft.com/office/officeart/2018/2/layout/IconVerticalSolidList"/>
    <dgm:cxn modelId="{89FAF869-C696-4EF9-AF48-2306015E759F}" srcId="{11334529-7ECC-41B8-AA4C-2EC67FEBADF0}" destId="{EAFD92DB-C642-45A4-873A-859052ACF4BD}" srcOrd="1" destOrd="0" parTransId="{351200C5-3D2F-4547-9CE5-1C793EEEBBE4}" sibTransId="{13BA8428-8FB5-4505-940F-40122C9D0C2C}"/>
    <dgm:cxn modelId="{78847F8C-57E5-4CA3-89B4-F1B572D1EBDC}" type="presOf" srcId="{76B11FB7-3D2A-4879-9C0C-96B82E3DFCCC}" destId="{E4301835-2D18-47D4-A995-FF7F0D764AA1}" srcOrd="0" destOrd="0" presId="urn:microsoft.com/office/officeart/2018/2/layout/IconVerticalSolidList"/>
    <dgm:cxn modelId="{F4BC0B8E-69BE-4B73-B3DE-6BFDDDB1E4AB}" type="presOf" srcId="{D8AB034A-C9B9-4090-9F0F-8F06A86ADDFE}" destId="{B8597A02-AD45-48CB-A5E8-49816A119021}" srcOrd="0" destOrd="0" presId="urn:microsoft.com/office/officeart/2018/2/layout/IconVerticalSolidList"/>
    <dgm:cxn modelId="{6AD58BC4-2803-4765-AA30-ACD63AA1BB81}" srcId="{11334529-7ECC-41B8-AA4C-2EC67FEBADF0}" destId="{76B11FB7-3D2A-4879-9C0C-96B82E3DFCCC}" srcOrd="0" destOrd="0" parTransId="{95ACBC7F-DE69-47F1-8E2B-2F4988CD3E48}" sibTransId="{A5AB90FC-CFB4-46B5-B011-03A05DC29612}"/>
    <dgm:cxn modelId="{BF6F8FE5-AD4A-451F-896A-6D35CCB33177}" type="presOf" srcId="{4659872D-70DF-4507-A774-C80DC9B1A872}" destId="{1FC5A38B-FFD3-4A25-A957-D7C8AA5F7CA9}" srcOrd="0" destOrd="0" presId="urn:microsoft.com/office/officeart/2018/2/layout/IconVerticalSolidList"/>
    <dgm:cxn modelId="{BED70AF0-BE8A-498A-BEAB-5F55AAE0A40E}" srcId="{D8AB034A-C9B9-4090-9F0F-8F06A86ADDFE}" destId="{11334529-7ECC-41B8-AA4C-2EC67FEBADF0}" srcOrd="3" destOrd="0" parTransId="{F3090494-54EE-47CC-A2A6-86987474EE88}" sibTransId="{E925CDAA-5C57-401D-84C6-115DE23675C8}"/>
    <dgm:cxn modelId="{B1BD52D6-7894-45D9-B175-966D0A71E405}" type="presParOf" srcId="{B8597A02-AD45-48CB-A5E8-49816A119021}" destId="{E5816C8B-1765-494D-9EFC-93A6081BC265}" srcOrd="0" destOrd="0" presId="urn:microsoft.com/office/officeart/2018/2/layout/IconVerticalSolidList"/>
    <dgm:cxn modelId="{157FFB4B-D65D-4E3E-84A2-DF2EDE79FF4C}" type="presParOf" srcId="{E5816C8B-1765-494D-9EFC-93A6081BC265}" destId="{F952DFE3-228E-479D-A250-13CC42070F44}" srcOrd="0" destOrd="0" presId="urn:microsoft.com/office/officeart/2018/2/layout/IconVerticalSolidList"/>
    <dgm:cxn modelId="{71928CFF-7FF1-449C-A0D5-4AC85458EC6E}" type="presParOf" srcId="{E5816C8B-1765-494D-9EFC-93A6081BC265}" destId="{0A7796A3-0D84-44E0-A46A-941764D6C929}" srcOrd="1" destOrd="0" presId="urn:microsoft.com/office/officeart/2018/2/layout/IconVerticalSolidList"/>
    <dgm:cxn modelId="{02FF7520-A1FD-442E-8022-152007DD9243}" type="presParOf" srcId="{E5816C8B-1765-494D-9EFC-93A6081BC265}" destId="{2A515197-9D6C-41A4-BA7E-C4F18A3C6927}" srcOrd="2" destOrd="0" presId="urn:microsoft.com/office/officeart/2018/2/layout/IconVerticalSolidList"/>
    <dgm:cxn modelId="{D4E13AF3-29F7-4E8F-A7AE-B7B62FA990F1}" type="presParOf" srcId="{E5816C8B-1765-494D-9EFC-93A6081BC265}" destId="{86FE9955-C654-4CC7-B83F-581EAC457FA5}" srcOrd="3" destOrd="0" presId="urn:microsoft.com/office/officeart/2018/2/layout/IconVerticalSolidList"/>
    <dgm:cxn modelId="{684A9683-5BEE-4F3A-95A7-F65E3CDC0B29}" type="presParOf" srcId="{B8597A02-AD45-48CB-A5E8-49816A119021}" destId="{53E4BBBD-D6C1-4A55-BA70-986D263E9099}" srcOrd="1" destOrd="0" presId="urn:microsoft.com/office/officeart/2018/2/layout/IconVerticalSolidList"/>
    <dgm:cxn modelId="{0D904C8F-FBAA-486B-A9FE-9C745FF0D49E}" type="presParOf" srcId="{B8597A02-AD45-48CB-A5E8-49816A119021}" destId="{9B1A2CDA-B3DA-48C3-857C-7FDCADF1A511}" srcOrd="2" destOrd="0" presId="urn:microsoft.com/office/officeart/2018/2/layout/IconVerticalSolidList"/>
    <dgm:cxn modelId="{9C51099F-F6CD-43AA-93EA-867C46E77CD1}" type="presParOf" srcId="{9B1A2CDA-B3DA-48C3-857C-7FDCADF1A511}" destId="{F1B0D2F5-9F81-4540-A2AB-FADB0F07D1A2}" srcOrd="0" destOrd="0" presId="urn:microsoft.com/office/officeart/2018/2/layout/IconVerticalSolidList"/>
    <dgm:cxn modelId="{5E9EA2B5-F2D9-49EF-BC77-421218352FBC}" type="presParOf" srcId="{9B1A2CDA-B3DA-48C3-857C-7FDCADF1A511}" destId="{9C33D749-4D00-4CC0-AA0A-B4E110CCF6BD}" srcOrd="1" destOrd="0" presId="urn:microsoft.com/office/officeart/2018/2/layout/IconVerticalSolidList"/>
    <dgm:cxn modelId="{23C3F65C-DC22-4882-AA66-7D53D4286422}" type="presParOf" srcId="{9B1A2CDA-B3DA-48C3-857C-7FDCADF1A511}" destId="{DB3B5155-9634-4C18-B0CE-1FBF3608E4F1}" srcOrd="2" destOrd="0" presId="urn:microsoft.com/office/officeart/2018/2/layout/IconVerticalSolidList"/>
    <dgm:cxn modelId="{71399B99-1FCE-46A2-AE00-0F2C7CA353DB}" type="presParOf" srcId="{9B1A2CDA-B3DA-48C3-857C-7FDCADF1A511}" destId="{25337E5E-46EB-4DAF-863D-23599A3B998A}" srcOrd="3" destOrd="0" presId="urn:microsoft.com/office/officeart/2018/2/layout/IconVerticalSolidList"/>
    <dgm:cxn modelId="{1A359853-826D-46EE-94E7-1D84EF081290}" type="presParOf" srcId="{B8597A02-AD45-48CB-A5E8-49816A119021}" destId="{98F43249-103D-4C4F-884F-87A4DDE43B99}" srcOrd="3" destOrd="0" presId="urn:microsoft.com/office/officeart/2018/2/layout/IconVerticalSolidList"/>
    <dgm:cxn modelId="{05615BDB-57BF-4701-9DA0-BA2C6F012789}" type="presParOf" srcId="{B8597A02-AD45-48CB-A5E8-49816A119021}" destId="{6D25194C-52C3-489B-9366-48B6B9977D7D}" srcOrd="4" destOrd="0" presId="urn:microsoft.com/office/officeart/2018/2/layout/IconVerticalSolidList"/>
    <dgm:cxn modelId="{F9A749AC-646C-4F31-B966-C740C14DA166}" type="presParOf" srcId="{6D25194C-52C3-489B-9366-48B6B9977D7D}" destId="{92E54517-1918-49C6-8AFB-3C7CD14DE2B8}" srcOrd="0" destOrd="0" presId="urn:microsoft.com/office/officeart/2018/2/layout/IconVerticalSolidList"/>
    <dgm:cxn modelId="{A1C0FE93-6D2F-4584-AE51-EBF655687B0A}" type="presParOf" srcId="{6D25194C-52C3-489B-9366-48B6B9977D7D}" destId="{8ADCE2BD-1A09-4218-81EB-82CFD6A497E8}" srcOrd="1" destOrd="0" presId="urn:microsoft.com/office/officeart/2018/2/layout/IconVerticalSolidList"/>
    <dgm:cxn modelId="{C7F43C49-0C4D-45FA-A41B-992CD1888D9E}" type="presParOf" srcId="{6D25194C-52C3-489B-9366-48B6B9977D7D}" destId="{7AF7C65B-4577-4139-8E2D-01DF7969F6F1}" srcOrd="2" destOrd="0" presId="urn:microsoft.com/office/officeart/2018/2/layout/IconVerticalSolidList"/>
    <dgm:cxn modelId="{FEDEC64E-10E4-48B5-A8D6-5FACD449BB04}" type="presParOf" srcId="{6D25194C-52C3-489B-9366-48B6B9977D7D}" destId="{1FC5A38B-FFD3-4A25-A957-D7C8AA5F7CA9}" srcOrd="3" destOrd="0" presId="urn:microsoft.com/office/officeart/2018/2/layout/IconVerticalSolidList"/>
    <dgm:cxn modelId="{60E65CFD-E223-4F5B-B6B3-C6A130D30B99}" type="presParOf" srcId="{B8597A02-AD45-48CB-A5E8-49816A119021}" destId="{CD1298E7-A2CB-4A6C-A735-11C3C3E95E7A}" srcOrd="5" destOrd="0" presId="urn:microsoft.com/office/officeart/2018/2/layout/IconVerticalSolidList"/>
    <dgm:cxn modelId="{CC9A9ED3-948D-43F3-AD8A-12C95C986550}" type="presParOf" srcId="{B8597A02-AD45-48CB-A5E8-49816A119021}" destId="{46600F6F-0AC1-4022-912A-8DFC478FFE62}" srcOrd="6" destOrd="0" presId="urn:microsoft.com/office/officeart/2018/2/layout/IconVerticalSolidList"/>
    <dgm:cxn modelId="{1BF84199-7B8A-4704-967C-1AA7005AC913}" type="presParOf" srcId="{46600F6F-0AC1-4022-912A-8DFC478FFE62}" destId="{9D47DF7B-B648-4CD7-B2F2-40596369680E}" srcOrd="0" destOrd="0" presId="urn:microsoft.com/office/officeart/2018/2/layout/IconVerticalSolidList"/>
    <dgm:cxn modelId="{8CA52BAA-6625-40F5-B2D0-D5F833FC2E04}" type="presParOf" srcId="{46600F6F-0AC1-4022-912A-8DFC478FFE62}" destId="{08612772-E5C3-4E45-B54E-3C2528096433}" srcOrd="1" destOrd="0" presId="urn:microsoft.com/office/officeart/2018/2/layout/IconVerticalSolidList"/>
    <dgm:cxn modelId="{377B8121-2BC6-4F00-A2D9-78BEC24D92FD}" type="presParOf" srcId="{46600F6F-0AC1-4022-912A-8DFC478FFE62}" destId="{56F888DF-E836-45A5-873E-E50FCCC75F6D}" srcOrd="2" destOrd="0" presId="urn:microsoft.com/office/officeart/2018/2/layout/IconVerticalSolidList"/>
    <dgm:cxn modelId="{7DB2D194-E72F-481D-AD6A-D69BF669BA36}" type="presParOf" srcId="{46600F6F-0AC1-4022-912A-8DFC478FFE62}" destId="{4C8A9886-2085-4C67-ACEF-4D522EC14B32}" srcOrd="3" destOrd="0" presId="urn:microsoft.com/office/officeart/2018/2/layout/IconVerticalSolidList"/>
    <dgm:cxn modelId="{5158A8AC-BAFF-4BDA-8502-A819528AB82D}" type="presParOf" srcId="{46600F6F-0AC1-4022-912A-8DFC478FFE62}" destId="{E4301835-2D18-47D4-A995-FF7F0D764AA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BA2B50-4643-4A66-BF14-EDC9EBCCDBE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67AAA0-4E0F-4B43-9EB0-43D7DE8941CC}">
      <dgm:prSet/>
      <dgm:spPr/>
      <dgm:t>
        <a:bodyPr/>
        <a:lstStyle/>
        <a:p>
          <a:r>
            <a:rPr lang="en-US"/>
            <a:t>Culture</a:t>
          </a:r>
        </a:p>
      </dgm:t>
    </dgm:pt>
    <dgm:pt modelId="{D05E6273-236A-4288-A6D1-E8E2EAC5B4E9}" type="parTrans" cxnId="{868DC6F7-D276-4119-9488-D5F42805C957}">
      <dgm:prSet/>
      <dgm:spPr/>
      <dgm:t>
        <a:bodyPr/>
        <a:lstStyle/>
        <a:p>
          <a:endParaRPr lang="en-US"/>
        </a:p>
      </dgm:t>
    </dgm:pt>
    <dgm:pt modelId="{BB1002DA-C1A4-41EE-8759-63490F706517}" type="sibTrans" cxnId="{868DC6F7-D276-4119-9488-D5F42805C957}">
      <dgm:prSet/>
      <dgm:spPr/>
      <dgm:t>
        <a:bodyPr/>
        <a:lstStyle/>
        <a:p>
          <a:endParaRPr lang="en-US"/>
        </a:p>
      </dgm:t>
    </dgm:pt>
    <dgm:pt modelId="{DAA27AFB-7A4D-4233-8451-05222068F1A4}">
      <dgm:prSet/>
      <dgm:spPr/>
      <dgm:t>
        <a:bodyPr/>
        <a:lstStyle/>
        <a:p>
          <a:r>
            <a:rPr lang="en-US" dirty="0"/>
            <a:t>Costa Rica more focused on environmental education</a:t>
          </a:r>
        </a:p>
      </dgm:t>
    </dgm:pt>
    <dgm:pt modelId="{F8A27778-7467-4B83-93EE-A1CF5EC6DF87}" type="parTrans" cxnId="{923904ED-E17F-46B6-8771-B2604E05836C}">
      <dgm:prSet/>
      <dgm:spPr/>
      <dgm:t>
        <a:bodyPr/>
        <a:lstStyle/>
        <a:p>
          <a:endParaRPr lang="en-US"/>
        </a:p>
      </dgm:t>
    </dgm:pt>
    <dgm:pt modelId="{1449A28D-EE94-4132-A013-8B72B2E87C6D}" type="sibTrans" cxnId="{923904ED-E17F-46B6-8771-B2604E05836C}">
      <dgm:prSet/>
      <dgm:spPr/>
      <dgm:t>
        <a:bodyPr/>
        <a:lstStyle/>
        <a:p>
          <a:endParaRPr lang="en-US"/>
        </a:p>
      </dgm:t>
    </dgm:pt>
    <dgm:pt modelId="{34CDC448-B2FB-454D-88AE-E9AF92A7A30C}">
      <dgm:prSet/>
      <dgm:spPr/>
      <dgm:t>
        <a:bodyPr/>
        <a:lstStyle/>
        <a:p>
          <a:r>
            <a:rPr lang="en-US" dirty="0"/>
            <a:t>Tourism large part of Costa Rican economy</a:t>
          </a:r>
        </a:p>
      </dgm:t>
    </dgm:pt>
    <dgm:pt modelId="{27CD460B-4289-4133-BAFE-E69E620FD51F}" type="parTrans" cxnId="{2A3BEEC8-CA5F-4083-A9E0-353792D73009}">
      <dgm:prSet/>
      <dgm:spPr/>
      <dgm:t>
        <a:bodyPr/>
        <a:lstStyle/>
        <a:p>
          <a:endParaRPr lang="en-US"/>
        </a:p>
      </dgm:t>
    </dgm:pt>
    <dgm:pt modelId="{5767055E-4E3E-4348-8AF4-62E2715C31EF}" type="sibTrans" cxnId="{2A3BEEC8-CA5F-4083-A9E0-353792D73009}">
      <dgm:prSet/>
      <dgm:spPr/>
      <dgm:t>
        <a:bodyPr/>
        <a:lstStyle/>
        <a:p>
          <a:endParaRPr lang="en-US"/>
        </a:p>
      </dgm:t>
    </dgm:pt>
    <dgm:pt modelId="{22A44D19-4B36-478A-8E2B-F2C03A0500E7}">
      <dgm:prSet/>
      <dgm:spPr/>
      <dgm:t>
        <a:bodyPr/>
        <a:lstStyle/>
        <a:p>
          <a:r>
            <a:rPr lang="en-US"/>
            <a:t>Legal System</a:t>
          </a:r>
        </a:p>
      </dgm:t>
    </dgm:pt>
    <dgm:pt modelId="{BCA890A2-9AAF-4AD0-8E29-D8D2CD26C75F}" type="parTrans" cxnId="{BB457113-F788-4FB3-829B-1B27A29E63E6}">
      <dgm:prSet/>
      <dgm:spPr/>
      <dgm:t>
        <a:bodyPr/>
        <a:lstStyle/>
        <a:p>
          <a:endParaRPr lang="en-US"/>
        </a:p>
      </dgm:t>
    </dgm:pt>
    <dgm:pt modelId="{B8CE64AD-9741-4213-9763-DB0727E48143}" type="sibTrans" cxnId="{BB457113-F788-4FB3-829B-1B27A29E63E6}">
      <dgm:prSet/>
      <dgm:spPr/>
      <dgm:t>
        <a:bodyPr/>
        <a:lstStyle/>
        <a:p>
          <a:endParaRPr lang="en-US"/>
        </a:p>
      </dgm:t>
    </dgm:pt>
    <dgm:pt modelId="{4A6C7B90-6151-4F10-91A5-67D643E3A307}">
      <dgm:prSet/>
      <dgm:spPr/>
      <dgm:t>
        <a:bodyPr/>
        <a:lstStyle/>
        <a:p>
          <a:r>
            <a:rPr lang="en-US"/>
            <a:t>Difficulty passing environmental protection policies in the United States</a:t>
          </a:r>
        </a:p>
      </dgm:t>
    </dgm:pt>
    <dgm:pt modelId="{B6D59963-AD3A-4B02-A19F-9D2E0136F2F4}" type="parTrans" cxnId="{5D400C62-079D-4FFD-ACAB-AB36C96D7D45}">
      <dgm:prSet/>
      <dgm:spPr/>
      <dgm:t>
        <a:bodyPr/>
        <a:lstStyle/>
        <a:p>
          <a:endParaRPr lang="en-US"/>
        </a:p>
      </dgm:t>
    </dgm:pt>
    <dgm:pt modelId="{468813C3-8C70-4DD1-983D-039F5E44797F}" type="sibTrans" cxnId="{5D400C62-079D-4FFD-ACAB-AB36C96D7D45}">
      <dgm:prSet/>
      <dgm:spPr/>
      <dgm:t>
        <a:bodyPr/>
        <a:lstStyle/>
        <a:p>
          <a:endParaRPr lang="en-US"/>
        </a:p>
      </dgm:t>
    </dgm:pt>
    <dgm:pt modelId="{6A8DAB99-2B0B-41FB-9945-6AE4B9DADAB1}">
      <dgm:prSet/>
      <dgm:spPr/>
      <dgm:t>
        <a:bodyPr/>
        <a:lstStyle/>
        <a:p>
          <a:r>
            <a:rPr lang="en-US"/>
            <a:t>Habitat destruction considered unethical in Costa Rica</a:t>
          </a:r>
        </a:p>
      </dgm:t>
    </dgm:pt>
    <dgm:pt modelId="{36094010-5B6C-4634-994D-92FD38DCA97F}" type="parTrans" cxnId="{94048E25-D6AB-4AFC-A709-14EA953FBCD7}">
      <dgm:prSet/>
      <dgm:spPr/>
      <dgm:t>
        <a:bodyPr/>
        <a:lstStyle/>
        <a:p>
          <a:endParaRPr lang="en-US"/>
        </a:p>
      </dgm:t>
    </dgm:pt>
    <dgm:pt modelId="{A60CFD90-605E-4C29-BCAB-40AC25A7D15B}" type="sibTrans" cxnId="{94048E25-D6AB-4AFC-A709-14EA953FBCD7}">
      <dgm:prSet/>
      <dgm:spPr/>
      <dgm:t>
        <a:bodyPr/>
        <a:lstStyle/>
        <a:p>
          <a:endParaRPr lang="en-US"/>
        </a:p>
      </dgm:t>
    </dgm:pt>
    <dgm:pt modelId="{E112D18B-0C97-4D8F-B045-C95B16ADF13B}">
      <dgm:prSet/>
      <dgm:spPr/>
      <dgm:t>
        <a:bodyPr/>
        <a:lstStyle/>
        <a:p>
          <a:r>
            <a:rPr lang="en-US"/>
            <a:t>Environment</a:t>
          </a:r>
        </a:p>
      </dgm:t>
    </dgm:pt>
    <dgm:pt modelId="{1CCB01EE-8082-4441-98C9-BEFC03A32012}" type="parTrans" cxnId="{F164D984-76E6-4945-8E04-333D1B3F7F57}">
      <dgm:prSet/>
      <dgm:spPr/>
      <dgm:t>
        <a:bodyPr/>
        <a:lstStyle/>
        <a:p>
          <a:endParaRPr lang="en-US"/>
        </a:p>
      </dgm:t>
    </dgm:pt>
    <dgm:pt modelId="{D3D2B7B7-95F8-4D98-BD83-06467B73C7D3}" type="sibTrans" cxnId="{F164D984-76E6-4945-8E04-333D1B3F7F57}">
      <dgm:prSet/>
      <dgm:spPr/>
      <dgm:t>
        <a:bodyPr/>
        <a:lstStyle/>
        <a:p>
          <a:endParaRPr lang="en-US"/>
        </a:p>
      </dgm:t>
    </dgm:pt>
    <dgm:pt modelId="{0A6A3E24-7768-49D2-9D40-32D6B3DF41A4}">
      <dgm:prSet/>
      <dgm:spPr/>
      <dgm:t>
        <a:bodyPr/>
        <a:lstStyle/>
        <a:p>
          <a:r>
            <a:rPr lang="en-US"/>
            <a:t>Mangroves represent smaller portion of United States’ land</a:t>
          </a:r>
        </a:p>
      </dgm:t>
    </dgm:pt>
    <dgm:pt modelId="{34C7E649-0AA9-47AD-B4F8-C34124EB6B67}" type="parTrans" cxnId="{903E59E0-D1D1-4CC5-9E9A-D18538AE6E6B}">
      <dgm:prSet/>
      <dgm:spPr/>
      <dgm:t>
        <a:bodyPr/>
        <a:lstStyle/>
        <a:p>
          <a:endParaRPr lang="en-US"/>
        </a:p>
      </dgm:t>
    </dgm:pt>
    <dgm:pt modelId="{03789C98-0B8F-4D5B-85F5-4EEF73408020}" type="sibTrans" cxnId="{903E59E0-D1D1-4CC5-9E9A-D18538AE6E6B}">
      <dgm:prSet/>
      <dgm:spPr/>
      <dgm:t>
        <a:bodyPr/>
        <a:lstStyle/>
        <a:p>
          <a:endParaRPr lang="en-US"/>
        </a:p>
      </dgm:t>
    </dgm:pt>
    <dgm:pt modelId="{1DDE42F3-9700-49DA-844D-43B765DC2A6D}">
      <dgm:prSet/>
      <dgm:spPr/>
      <dgm:t>
        <a:bodyPr/>
        <a:lstStyle/>
        <a:p>
          <a:r>
            <a:rPr lang="en-US"/>
            <a:t>Swamp-like mangroves less appreciated than tropical ones</a:t>
          </a:r>
        </a:p>
      </dgm:t>
    </dgm:pt>
    <dgm:pt modelId="{C996BCE7-BB72-48FA-8DD0-C6F49B10B5D3}" type="parTrans" cxnId="{2EC9465E-309D-43C3-8C88-36E3054935AF}">
      <dgm:prSet/>
      <dgm:spPr/>
      <dgm:t>
        <a:bodyPr/>
        <a:lstStyle/>
        <a:p>
          <a:endParaRPr lang="en-US"/>
        </a:p>
      </dgm:t>
    </dgm:pt>
    <dgm:pt modelId="{4D92A564-DDFC-483B-9E98-BC70DEAA4CB5}" type="sibTrans" cxnId="{2EC9465E-309D-43C3-8C88-36E3054935AF}">
      <dgm:prSet/>
      <dgm:spPr/>
      <dgm:t>
        <a:bodyPr/>
        <a:lstStyle/>
        <a:p>
          <a:endParaRPr lang="en-US"/>
        </a:p>
      </dgm:t>
    </dgm:pt>
    <dgm:pt modelId="{65C49144-5C98-40FF-8B53-42370A1C5D43}" type="pres">
      <dgm:prSet presAssocID="{90BA2B50-4643-4A66-BF14-EDC9EBCCDBE4}" presName="linearFlow" presStyleCnt="0">
        <dgm:presLayoutVars>
          <dgm:dir/>
          <dgm:resizeHandles val="exact"/>
        </dgm:presLayoutVars>
      </dgm:prSet>
      <dgm:spPr/>
    </dgm:pt>
    <dgm:pt modelId="{59F1C840-81B5-4A4E-A501-E80C1C926E84}" type="pres">
      <dgm:prSet presAssocID="{4267AAA0-4E0F-4B43-9EB0-43D7DE8941CC}" presName="composite" presStyleCnt="0"/>
      <dgm:spPr/>
    </dgm:pt>
    <dgm:pt modelId="{93E0C19D-3ACD-4C36-8898-D2E0987A8CF0}" type="pres">
      <dgm:prSet presAssocID="{4267AAA0-4E0F-4B43-9EB0-43D7DE8941C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women"/>
        </a:ext>
      </dgm:extLst>
    </dgm:pt>
    <dgm:pt modelId="{7E5AEBEE-F234-4DFD-A70C-5F7DCA9BB144}" type="pres">
      <dgm:prSet presAssocID="{4267AAA0-4E0F-4B43-9EB0-43D7DE8941CC}" presName="txShp" presStyleLbl="node1" presStyleIdx="0" presStyleCnt="3">
        <dgm:presLayoutVars>
          <dgm:bulletEnabled val="1"/>
        </dgm:presLayoutVars>
      </dgm:prSet>
      <dgm:spPr/>
    </dgm:pt>
    <dgm:pt modelId="{479E4D40-D222-483C-80FA-8CFD739C08A1}" type="pres">
      <dgm:prSet presAssocID="{BB1002DA-C1A4-41EE-8759-63490F706517}" presName="spacing" presStyleCnt="0"/>
      <dgm:spPr/>
    </dgm:pt>
    <dgm:pt modelId="{1AA88DE1-6810-4B77-A4F7-608EB5A5E9AD}" type="pres">
      <dgm:prSet presAssocID="{22A44D19-4B36-478A-8E2B-F2C03A0500E7}" presName="composite" presStyleCnt="0"/>
      <dgm:spPr/>
    </dgm:pt>
    <dgm:pt modelId="{FFE6CEFC-943B-49D6-B3D6-AD8C83C2CE71}" type="pres">
      <dgm:prSet presAssocID="{22A44D19-4B36-478A-8E2B-F2C03A0500E7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urt"/>
        </a:ext>
      </dgm:extLst>
    </dgm:pt>
    <dgm:pt modelId="{3D8089F6-A924-4CDB-87E3-2D484705FFA0}" type="pres">
      <dgm:prSet presAssocID="{22A44D19-4B36-478A-8E2B-F2C03A0500E7}" presName="txShp" presStyleLbl="node1" presStyleIdx="1" presStyleCnt="3">
        <dgm:presLayoutVars>
          <dgm:bulletEnabled val="1"/>
        </dgm:presLayoutVars>
      </dgm:prSet>
      <dgm:spPr/>
    </dgm:pt>
    <dgm:pt modelId="{439942D3-A41F-4EFA-BFD6-370EF4D3B26E}" type="pres">
      <dgm:prSet presAssocID="{B8CE64AD-9741-4213-9763-DB0727E48143}" presName="spacing" presStyleCnt="0"/>
      <dgm:spPr/>
    </dgm:pt>
    <dgm:pt modelId="{8766BD5A-99B7-4E7C-854C-2AF9C1CCD0D2}" type="pres">
      <dgm:prSet presAssocID="{E112D18B-0C97-4D8F-B045-C95B16ADF13B}" presName="composite" presStyleCnt="0"/>
      <dgm:spPr/>
    </dgm:pt>
    <dgm:pt modelId="{792E4567-DB63-4092-BBA4-5695D52BCF2E}" type="pres">
      <dgm:prSet presAssocID="{E112D18B-0C97-4D8F-B045-C95B16ADF13B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51CEF16E-1975-4215-BB52-589EA580D337}" type="pres">
      <dgm:prSet presAssocID="{E112D18B-0C97-4D8F-B045-C95B16ADF13B}" presName="txShp" presStyleLbl="node1" presStyleIdx="2" presStyleCnt="3">
        <dgm:presLayoutVars>
          <dgm:bulletEnabled val="1"/>
        </dgm:presLayoutVars>
      </dgm:prSet>
      <dgm:spPr/>
    </dgm:pt>
  </dgm:ptLst>
  <dgm:cxnLst>
    <dgm:cxn modelId="{BB457113-F788-4FB3-829B-1B27A29E63E6}" srcId="{90BA2B50-4643-4A66-BF14-EDC9EBCCDBE4}" destId="{22A44D19-4B36-478A-8E2B-F2C03A0500E7}" srcOrd="1" destOrd="0" parTransId="{BCA890A2-9AAF-4AD0-8E29-D8D2CD26C75F}" sibTransId="{B8CE64AD-9741-4213-9763-DB0727E48143}"/>
    <dgm:cxn modelId="{7BF46016-ED7B-40C9-8DFD-69D8B76CA9C1}" type="presOf" srcId="{22A44D19-4B36-478A-8E2B-F2C03A0500E7}" destId="{3D8089F6-A924-4CDB-87E3-2D484705FFA0}" srcOrd="0" destOrd="0" presId="urn:microsoft.com/office/officeart/2005/8/layout/vList3"/>
    <dgm:cxn modelId="{94048E25-D6AB-4AFC-A709-14EA953FBCD7}" srcId="{22A44D19-4B36-478A-8E2B-F2C03A0500E7}" destId="{6A8DAB99-2B0B-41FB-9945-6AE4B9DADAB1}" srcOrd="1" destOrd="0" parTransId="{36094010-5B6C-4634-994D-92FD38DCA97F}" sibTransId="{A60CFD90-605E-4C29-BCAB-40AC25A7D15B}"/>
    <dgm:cxn modelId="{1E04522F-B528-47EC-ABB9-9A608108560B}" type="presOf" srcId="{E112D18B-0C97-4D8F-B045-C95B16ADF13B}" destId="{51CEF16E-1975-4215-BB52-589EA580D337}" srcOrd="0" destOrd="0" presId="urn:microsoft.com/office/officeart/2005/8/layout/vList3"/>
    <dgm:cxn modelId="{8ED41837-1DD3-4892-A41D-9FA744BD4123}" type="presOf" srcId="{4A6C7B90-6151-4F10-91A5-67D643E3A307}" destId="{3D8089F6-A924-4CDB-87E3-2D484705FFA0}" srcOrd="0" destOrd="1" presId="urn:microsoft.com/office/officeart/2005/8/layout/vList3"/>
    <dgm:cxn modelId="{2EC9465E-309D-43C3-8C88-36E3054935AF}" srcId="{E112D18B-0C97-4D8F-B045-C95B16ADF13B}" destId="{1DDE42F3-9700-49DA-844D-43B765DC2A6D}" srcOrd="1" destOrd="0" parTransId="{C996BCE7-BB72-48FA-8DD0-C6F49B10B5D3}" sibTransId="{4D92A564-DDFC-483B-9E98-BC70DEAA4CB5}"/>
    <dgm:cxn modelId="{5D400C62-079D-4FFD-ACAB-AB36C96D7D45}" srcId="{22A44D19-4B36-478A-8E2B-F2C03A0500E7}" destId="{4A6C7B90-6151-4F10-91A5-67D643E3A307}" srcOrd="0" destOrd="0" parTransId="{B6D59963-AD3A-4B02-A19F-9D2E0136F2F4}" sibTransId="{468813C3-8C70-4DD1-983D-039F5E44797F}"/>
    <dgm:cxn modelId="{4DFF4C64-9675-4132-A42C-893780DDCF30}" type="presOf" srcId="{1DDE42F3-9700-49DA-844D-43B765DC2A6D}" destId="{51CEF16E-1975-4215-BB52-589EA580D337}" srcOrd="0" destOrd="2" presId="urn:microsoft.com/office/officeart/2005/8/layout/vList3"/>
    <dgm:cxn modelId="{F164D984-76E6-4945-8E04-333D1B3F7F57}" srcId="{90BA2B50-4643-4A66-BF14-EDC9EBCCDBE4}" destId="{E112D18B-0C97-4D8F-B045-C95B16ADF13B}" srcOrd="2" destOrd="0" parTransId="{1CCB01EE-8082-4441-98C9-BEFC03A32012}" sibTransId="{D3D2B7B7-95F8-4D98-BD83-06467B73C7D3}"/>
    <dgm:cxn modelId="{A7236A8A-7572-4595-84AB-A13275E6DDF2}" type="presOf" srcId="{DAA27AFB-7A4D-4233-8451-05222068F1A4}" destId="{7E5AEBEE-F234-4DFD-A70C-5F7DCA9BB144}" srcOrd="0" destOrd="1" presId="urn:microsoft.com/office/officeart/2005/8/layout/vList3"/>
    <dgm:cxn modelId="{757B4897-E130-4858-9573-8F8B0C4B696C}" type="presOf" srcId="{90BA2B50-4643-4A66-BF14-EDC9EBCCDBE4}" destId="{65C49144-5C98-40FF-8B53-42370A1C5D43}" srcOrd="0" destOrd="0" presId="urn:microsoft.com/office/officeart/2005/8/layout/vList3"/>
    <dgm:cxn modelId="{9C8892A8-FC97-49B2-BF13-141BB25D5280}" type="presOf" srcId="{0A6A3E24-7768-49D2-9D40-32D6B3DF41A4}" destId="{51CEF16E-1975-4215-BB52-589EA580D337}" srcOrd="0" destOrd="1" presId="urn:microsoft.com/office/officeart/2005/8/layout/vList3"/>
    <dgm:cxn modelId="{473742AC-6F67-485E-A9E3-E6AFB0D251D9}" type="presOf" srcId="{34CDC448-B2FB-454D-88AE-E9AF92A7A30C}" destId="{7E5AEBEE-F234-4DFD-A70C-5F7DCA9BB144}" srcOrd="0" destOrd="2" presId="urn:microsoft.com/office/officeart/2005/8/layout/vList3"/>
    <dgm:cxn modelId="{AF38EEC3-9781-4E5B-8C39-46635925B343}" type="presOf" srcId="{4267AAA0-4E0F-4B43-9EB0-43D7DE8941CC}" destId="{7E5AEBEE-F234-4DFD-A70C-5F7DCA9BB144}" srcOrd="0" destOrd="0" presId="urn:microsoft.com/office/officeart/2005/8/layout/vList3"/>
    <dgm:cxn modelId="{2A3BEEC8-CA5F-4083-A9E0-353792D73009}" srcId="{4267AAA0-4E0F-4B43-9EB0-43D7DE8941CC}" destId="{34CDC448-B2FB-454D-88AE-E9AF92A7A30C}" srcOrd="1" destOrd="0" parTransId="{27CD460B-4289-4133-BAFE-E69E620FD51F}" sibTransId="{5767055E-4E3E-4348-8AF4-62E2715C31EF}"/>
    <dgm:cxn modelId="{903E59E0-D1D1-4CC5-9E9A-D18538AE6E6B}" srcId="{E112D18B-0C97-4D8F-B045-C95B16ADF13B}" destId="{0A6A3E24-7768-49D2-9D40-32D6B3DF41A4}" srcOrd="0" destOrd="0" parTransId="{34C7E649-0AA9-47AD-B4F8-C34124EB6B67}" sibTransId="{03789C98-0B8F-4D5B-85F5-4EEF73408020}"/>
    <dgm:cxn modelId="{923904ED-E17F-46B6-8771-B2604E05836C}" srcId="{4267AAA0-4E0F-4B43-9EB0-43D7DE8941CC}" destId="{DAA27AFB-7A4D-4233-8451-05222068F1A4}" srcOrd="0" destOrd="0" parTransId="{F8A27778-7467-4B83-93EE-A1CF5EC6DF87}" sibTransId="{1449A28D-EE94-4132-A013-8B72B2E87C6D}"/>
    <dgm:cxn modelId="{F87824F1-C73B-4868-AFAC-94230FFDA311}" type="presOf" srcId="{6A8DAB99-2B0B-41FB-9945-6AE4B9DADAB1}" destId="{3D8089F6-A924-4CDB-87E3-2D484705FFA0}" srcOrd="0" destOrd="2" presId="urn:microsoft.com/office/officeart/2005/8/layout/vList3"/>
    <dgm:cxn modelId="{868DC6F7-D276-4119-9488-D5F42805C957}" srcId="{90BA2B50-4643-4A66-BF14-EDC9EBCCDBE4}" destId="{4267AAA0-4E0F-4B43-9EB0-43D7DE8941CC}" srcOrd="0" destOrd="0" parTransId="{D05E6273-236A-4288-A6D1-E8E2EAC5B4E9}" sibTransId="{BB1002DA-C1A4-41EE-8759-63490F706517}"/>
    <dgm:cxn modelId="{FE4C7D5C-7BC6-47B9-BB4E-8A2E490CC9A3}" type="presParOf" srcId="{65C49144-5C98-40FF-8B53-42370A1C5D43}" destId="{59F1C840-81B5-4A4E-A501-E80C1C926E84}" srcOrd="0" destOrd="0" presId="urn:microsoft.com/office/officeart/2005/8/layout/vList3"/>
    <dgm:cxn modelId="{564148A9-8CD6-4821-B80A-1DA26B20B5C4}" type="presParOf" srcId="{59F1C840-81B5-4A4E-A501-E80C1C926E84}" destId="{93E0C19D-3ACD-4C36-8898-D2E0987A8CF0}" srcOrd="0" destOrd="0" presId="urn:microsoft.com/office/officeart/2005/8/layout/vList3"/>
    <dgm:cxn modelId="{D504C0AC-D8A8-4B1E-A910-5AC3114F5043}" type="presParOf" srcId="{59F1C840-81B5-4A4E-A501-E80C1C926E84}" destId="{7E5AEBEE-F234-4DFD-A70C-5F7DCA9BB144}" srcOrd="1" destOrd="0" presId="urn:microsoft.com/office/officeart/2005/8/layout/vList3"/>
    <dgm:cxn modelId="{A81981AE-6CF2-46E8-82A0-30FA55DDC318}" type="presParOf" srcId="{65C49144-5C98-40FF-8B53-42370A1C5D43}" destId="{479E4D40-D222-483C-80FA-8CFD739C08A1}" srcOrd="1" destOrd="0" presId="urn:microsoft.com/office/officeart/2005/8/layout/vList3"/>
    <dgm:cxn modelId="{8859F34F-FC45-4006-9DC9-E7C91BF6D4A8}" type="presParOf" srcId="{65C49144-5C98-40FF-8B53-42370A1C5D43}" destId="{1AA88DE1-6810-4B77-A4F7-608EB5A5E9AD}" srcOrd="2" destOrd="0" presId="urn:microsoft.com/office/officeart/2005/8/layout/vList3"/>
    <dgm:cxn modelId="{4985BAE8-AA62-48C5-9EB3-6644C0F7B462}" type="presParOf" srcId="{1AA88DE1-6810-4B77-A4F7-608EB5A5E9AD}" destId="{FFE6CEFC-943B-49D6-B3D6-AD8C83C2CE71}" srcOrd="0" destOrd="0" presId="urn:microsoft.com/office/officeart/2005/8/layout/vList3"/>
    <dgm:cxn modelId="{2944A965-638E-47AC-8C26-CA946D9BEC15}" type="presParOf" srcId="{1AA88DE1-6810-4B77-A4F7-608EB5A5E9AD}" destId="{3D8089F6-A924-4CDB-87E3-2D484705FFA0}" srcOrd="1" destOrd="0" presId="urn:microsoft.com/office/officeart/2005/8/layout/vList3"/>
    <dgm:cxn modelId="{4ED11150-876B-49A4-9E8E-231F6FAA872C}" type="presParOf" srcId="{65C49144-5C98-40FF-8B53-42370A1C5D43}" destId="{439942D3-A41F-4EFA-BFD6-370EF4D3B26E}" srcOrd="3" destOrd="0" presId="urn:microsoft.com/office/officeart/2005/8/layout/vList3"/>
    <dgm:cxn modelId="{199329CA-4486-4E0B-B0EF-FBF077AE36E5}" type="presParOf" srcId="{65C49144-5C98-40FF-8B53-42370A1C5D43}" destId="{8766BD5A-99B7-4E7C-854C-2AF9C1CCD0D2}" srcOrd="4" destOrd="0" presId="urn:microsoft.com/office/officeart/2005/8/layout/vList3"/>
    <dgm:cxn modelId="{154654A2-02C4-4C13-B01C-5FF3E3206F85}" type="presParOf" srcId="{8766BD5A-99B7-4E7C-854C-2AF9C1CCD0D2}" destId="{792E4567-DB63-4092-BBA4-5695D52BCF2E}" srcOrd="0" destOrd="0" presId="urn:microsoft.com/office/officeart/2005/8/layout/vList3"/>
    <dgm:cxn modelId="{359AE5DD-2F04-4EE9-B90F-07477C6081D0}" type="presParOf" srcId="{8766BD5A-99B7-4E7C-854C-2AF9C1CCD0D2}" destId="{51CEF16E-1975-4215-BB52-589EA580D3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5EE884-0BCD-41AD-8BAF-8AF09D1CB73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FFB2217-A74E-47FC-BDA5-63679BBEE49D}">
      <dgm:prSet/>
      <dgm:spPr/>
      <dgm:t>
        <a:bodyPr/>
        <a:lstStyle/>
        <a:p>
          <a:r>
            <a:rPr lang="en-US" dirty="0"/>
            <a:t>Rapidly disappearing</a:t>
          </a:r>
        </a:p>
      </dgm:t>
    </dgm:pt>
    <dgm:pt modelId="{A4092A0C-6FC3-466E-825F-49CEDBAC8E24}" type="parTrans" cxnId="{8746DF3B-55F3-4013-8F8C-9879C23A7C97}">
      <dgm:prSet/>
      <dgm:spPr/>
      <dgm:t>
        <a:bodyPr/>
        <a:lstStyle/>
        <a:p>
          <a:endParaRPr lang="en-US"/>
        </a:p>
      </dgm:t>
    </dgm:pt>
    <dgm:pt modelId="{AD554F0F-0858-4FA4-8119-5585B368CA3C}" type="sibTrans" cxnId="{8746DF3B-55F3-4013-8F8C-9879C23A7C97}">
      <dgm:prSet/>
      <dgm:spPr/>
      <dgm:t>
        <a:bodyPr/>
        <a:lstStyle/>
        <a:p>
          <a:endParaRPr lang="en-US"/>
        </a:p>
      </dgm:t>
    </dgm:pt>
    <dgm:pt modelId="{1F0A96E1-5CE7-42B2-80FA-2AEDE67C28D7}">
      <dgm:prSet/>
      <dgm:spPr/>
      <dgm:t>
        <a:bodyPr/>
        <a:lstStyle/>
        <a:p>
          <a:r>
            <a:rPr lang="en-US" dirty="0"/>
            <a:t>Domino effect</a:t>
          </a:r>
        </a:p>
      </dgm:t>
    </dgm:pt>
    <dgm:pt modelId="{37DFB721-87DA-4F85-AE4B-93541BB435CD}" type="parTrans" cxnId="{F7F75FDB-1D67-4F28-8723-277E041D74A2}">
      <dgm:prSet/>
      <dgm:spPr/>
      <dgm:t>
        <a:bodyPr/>
        <a:lstStyle/>
        <a:p>
          <a:endParaRPr lang="en-US"/>
        </a:p>
      </dgm:t>
    </dgm:pt>
    <dgm:pt modelId="{D222A2A1-8307-446D-BB03-2623FC5466E9}" type="sibTrans" cxnId="{F7F75FDB-1D67-4F28-8723-277E041D74A2}">
      <dgm:prSet/>
      <dgm:spPr/>
      <dgm:t>
        <a:bodyPr/>
        <a:lstStyle/>
        <a:p>
          <a:endParaRPr lang="en-US"/>
        </a:p>
      </dgm:t>
    </dgm:pt>
    <dgm:pt modelId="{ADA9D025-D370-45F9-9177-92BC7DF8401A}">
      <dgm:prSet/>
      <dgm:spPr/>
      <dgm:t>
        <a:bodyPr/>
        <a:lstStyle/>
        <a:p>
          <a:r>
            <a:rPr lang="en-US"/>
            <a:t>Recovery can continue</a:t>
          </a:r>
        </a:p>
      </dgm:t>
    </dgm:pt>
    <dgm:pt modelId="{4DF537D4-D230-4149-B434-5AF81C036219}" type="parTrans" cxnId="{B0AA9ECE-25EB-414A-BCC7-AF91B3C61DCB}">
      <dgm:prSet/>
      <dgm:spPr/>
      <dgm:t>
        <a:bodyPr/>
        <a:lstStyle/>
        <a:p>
          <a:endParaRPr lang="en-US"/>
        </a:p>
      </dgm:t>
    </dgm:pt>
    <dgm:pt modelId="{A9A34901-F2D4-4AFB-B65A-0BD314E6B1C0}" type="sibTrans" cxnId="{B0AA9ECE-25EB-414A-BCC7-AF91B3C61DCB}">
      <dgm:prSet/>
      <dgm:spPr/>
      <dgm:t>
        <a:bodyPr/>
        <a:lstStyle/>
        <a:p>
          <a:endParaRPr lang="en-US"/>
        </a:p>
      </dgm:t>
    </dgm:pt>
    <dgm:pt modelId="{0F190571-15DD-48BB-9FD4-D8D825ECC884}">
      <dgm:prSet/>
      <dgm:spPr/>
      <dgm:t>
        <a:bodyPr/>
        <a:lstStyle/>
        <a:p>
          <a:r>
            <a:rPr lang="en-US"/>
            <a:t>Passing more environmentally-focused laws</a:t>
          </a:r>
        </a:p>
      </dgm:t>
    </dgm:pt>
    <dgm:pt modelId="{5DC6562A-8382-4C80-83EA-5AF45E451655}" type="parTrans" cxnId="{26E366D8-2A7B-4266-A3ED-69812EDBE619}">
      <dgm:prSet/>
      <dgm:spPr/>
      <dgm:t>
        <a:bodyPr/>
        <a:lstStyle/>
        <a:p>
          <a:endParaRPr lang="en-US"/>
        </a:p>
      </dgm:t>
    </dgm:pt>
    <dgm:pt modelId="{64BAC595-27C2-4A75-8BC4-C4A83D2A9020}" type="sibTrans" cxnId="{26E366D8-2A7B-4266-A3ED-69812EDBE619}">
      <dgm:prSet/>
      <dgm:spPr/>
      <dgm:t>
        <a:bodyPr/>
        <a:lstStyle/>
        <a:p>
          <a:endParaRPr lang="en-US"/>
        </a:p>
      </dgm:t>
    </dgm:pt>
    <dgm:pt modelId="{A85B5406-25B3-400B-BC58-0DB9C923CD2D}">
      <dgm:prSet/>
      <dgm:spPr/>
      <dgm:t>
        <a:bodyPr/>
        <a:lstStyle/>
        <a:p>
          <a:r>
            <a:rPr lang="en-US"/>
            <a:t>Education</a:t>
          </a:r>
        </a:p>
      </dgm:t>
    </dgm:pt>
    <dgm:pt modelId="{3E06195B-B33C-4983-B669-6E5BA6B8AD24}" type="parTrans" cxnId="{72506EB0-0C82-419B-8160-E15D64B1F953}">
      <dgm:prSet/>
      <dgm:spPr/>
      <dgm:t>
        <a:bodyPr/>
        <a:lstStyle/>
        <a:p>
          <a:endParaRPr lang="en-US"/>
        </a:p>
      </dgm:t>
    </dgm:pt>
    <dgm:pt modelId="{8F5AB66B-C2FE-4B4D-8B1B-8B39EC940500}" type="sibTrans" cxnId="{72506EB0-0C82-419B-8160-E15D64B1F953}">
      <dgm:prSet/>
      <dgm:spPr/>
      <dgm:t>
        <a:bodyPr/>
        <a:lstStyle/>
        <a:p>
          <a:endParaRPr lang="en-US"/>
        </a:p>
      </dgm:t>
    </dgm:pt>
    <dgm:pt modelId="{5574DE27-F95B-42FC-87E6-6BD14FBCE9E2}">
      <dgm:prSet/>
      <dgm:spPr/>
      <dgm:t>
        <a:bodyPr/>
        <a:lstStyle/>
        <a:p>
          <a:r>
            <a:rPr lang="en-US"/>
            <a:t>Pollution reduction</a:t>
          </a:r>
        </a:p>
      </dgm:t>
    </dgm:pt>
    <dgm:pt modelId="{0A2B76CE-62F5-4EDB-9DB2-448E71F38B42}" type="parTrans" cxnId="{5208D703-6458-412A-9ECB-79C9DE3A56C7}">
      <dgm:prSet/>
      <dgm:spPr/>
      <dgm:t>
        <a:bodyPr/>
        <a:lstStyle/>
        <a:p>
          <a:endParaRPr lang="en-US"/>
        </a:p>
      </dgm:t>
    </dgm:pt>
    <dgm:pt modelId="{D0EDED7C-D7D6-494F-B625-D26077F46F03}" type="sibTrans" cxnId="{5208D703-6458-412A-9ECB-79C9DE3A56C7}">
      <dgm:prSet/>
      <dgm:spPr/>
      <dgm:t>
        <a:bodyPr/>
        <a:lstStyle/>
        <a:p>
          <a:endParaRPr lang="en-US"/>
        </a:p>
      </dgm:t>
    </dgm:pt>
    <dgm:pt modelId="{C985B599-F44C-461C-8C3B-68C67C0C12E9}" type="pres">
      <dgm:prSet presAssocID="{C55EE884-0BCD-41AD-8BAF-8AF09D1CB73E}" presName="linear" presStyleCnt="0">
        <dgm:presLayoutVars>
          <dgm:animLvl val="lvl"/>
          <dgm:resizeHandles val="exact"/>
        </dgm:presLayoutVars>
      </dgm:prSet>
      <dgm:spPr/>
    </dgm:pt>
    <dgm:pt modelId="{803E987F-574C-4A8B-83F5-3F4F1CC001B6}" type="pres">
      <dgm:prSet presAssocID="{FFFB2217-A74E-47FC-BDA5-63679BBEE49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B5F020-4A85-4975-8240-42AAEC187ECE}" type="pres">
      <dgm:prSet presAssocID="{AD554F0F-0858-4FA4-8119-5585B368CA3C}" presName="spacer" presStyleCnt="0"/>
      <dgm:spPr/>
    </dgm:pt>
    <dgm:pt modelId="{DEB6E894-89F2-4BBD-9247-3234DD002981}" type="pres">
      <dgm:prSet presAssocID="{1F0A96E1-5CE7-42B2-80FA-2AEDE67C28D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7EA2541-BE9B-41A7-85BF-1381A74EA618}" type="pres">
      <dgm:prSet presAssocID="{D222A2A1-8307-446D-BB03-2623FC5466E9}" presName="spacer" presStyleCnt="0"/>
      <dgm:spPr/>
    </dgm:pt>
    <dgm:pt modelId="{F0A1B306-4FED-4546-980C-C93DD7E58142}" type="pres">
      <dgm:prSet presAssocID="{ADA9D025-D370-45F9-9177-92BC7DF8401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9E57090-396E-4B46-ADEC-A7C991105E29}" type="pres">
      <dgm:prSet presAssocID="{ADA9D025-D370-45F9-9177-92BC7DF8401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208D703-6458-412A-9ECB-79C9DE3A56C7}" srcId="{ADA9D025-D370-45F9-9177-92BC7DF8401A}" destId="{5574DE27-F95B-42FC-87E6-6BD14FBCE9E2}" srcOrd="2" destOrd="0" parTransId="{0A2B76CE-62F5-4EDB-9DB2-448E71F38B42}" sibTransId="{D0EDED7C-D7D6-494F-B625-D26077F46F03}"/>
    <dgm:cxn modelId="{A26A2916-3881-4A89-8223-AE5C9688E147}" type="presOf" srcId="{0F190571-15DD-48BB-9FD4-D8D825ECC884}" destId="{59E57090-396E-4B46-ADEC-A7C991105E29}" srcOrd="0" destOrd="0" presId="urn:microsoft.com/office/officeart/2005/8/layout/vList2"/>
    <dgm:cxn modelId="{653DEE26-2C3F-4101-AF7A-ADEEEDF9F0E1}" type="presOf" srcId="{1F0A96E1-5CE7-42B2-80FA-2AEDE67C28D7}" destId="{DEB6E894-89F2-4BBD-9247-3234DD002981}" srcOrd="0" destOrd="0" presId="urn:microsoft.com/office/officeart/2005/8/layout/vList2"/>
    <dgm:cxn modelId="{8746DF3B-55F3-4013-8F8C-9879C23A7C97}" srcId="{C55EE884-0BCD-41AD-8BAF-8AF09D1CB73E}" destId="{FFFB2217-A74E-47FC-BDA5-63679BBEE49D}" srcOrd="0" destOrd="0" parTransId="{A4092A0C-6FC3-466E-825F-49CEDBAC8E24}" sibTransId="{AD554F0F-0858-4FA4-8119-5585B368CA3C}"/>
    <dgm:cxn modelId="{7BEF923C-0433-403C-8FC3-58FB19F22404}" type="presOf" srcId="{FFFB2217-A74E-47FC-BDA5-63679BBEE49D}" destId="{803E987F-574C-4A8B-83F5-3F4F1CC001B6}" srcOrd="0" destOrd="0" presId="urn:microsoft.com/office/officeart/2005/8/layout/vList2"/>
    <dgm:cxn modelId="{567CE26F-B96F-4669-A1ED-7163E78D8162}" type="presOf" srcId="{A85B5406-25B3-400B-BC58-0DB9C923CD2D}" destId="{59E57090-396E-4B46-ADEC-A7C991105E29}" srcOrd="0" destOrd="1" presId="urn:microsoft.com/office/officeart/2005/8/layout/vList2"/>
    <dgm:cxn modelId="{46558554-FDEC-4159-A3EE-49981BC5C56E}" type="presOf" srcId="{ADA9D025-D370-45F9-9177-92BC7DF8401A}" destId="{F0A1B306-4FED-4546-980C-C93DD7E58142}" srcOrd="0" destOrd="0" presId="urn:microsoft.com/office/officeart/2005/8/layout/vList2"/>
    <dgm:cxn modelId="{42D2CA87-CEAE-4DB7-8FA2-103B05D7BD2D}" type="presOf" srcId="{5574DE27-F95B-42FC-87E6-6BD14FBCE9E2}" destId="{59E57090-396E-4B46-ADEC-A7C991105E29}" srcOrd="0" destOrd="2" presId="urn:microsoft.com/office/officeart/2005/8/layout/vList2"/>
    <dgm:cxn modelId="{72506EB0-0C82-419B-8160-E15D64B1F953}" srcId="{ADA9D025-D370-45F9-9177-92BC7DF8401A}" destId="{A85B5406-25B3-400B-BC58-0DB9C923CD2D}" srcOrd="1" destOrd="0" parTransId="{3E06195B-B33C-4983-B669-6E5BA6B8AD24}" sibTransId="{8F5AB66B-C2FE-4B4D-8B1B-8B39EC940500}"/>
    <dgm:cxn modelId="{B0AA9ECE-25EB-414A-BCC7-AF91B3C61DCB}" srcId="{C55EE884-0BCD-41AD-8BAF-8AF09D1CB73E}" destId="{ADA9D025-D370-45F9-9177-92BC7DF8401A}" srcOrd="2" destOrd="0" parTransId="{4DF537D4-D230-4149-B434-5AF81C036219}" sibTransId="{A9A34901-F2D4-4AFB-B65A-0BD314E6B1C0}"/>
    <dgm:cxn modelId="{26E366D8-2A7B-4266-A3ED-69812EDBE619}" srcId="{ADA9D025-D370-45F9-9177-92BC7DF8401A}" destId="{0F190571-15DD-48BB-9FD4-D8D825ECC884}" srcOrd="0" destOrd="0" parTransId="{5DC6562A-8382-4C80-83EA-5AF45E451655}" sibTransId="{64BAC595-27C2-4A75-8BC4-C4A83D2A9020}"/>
    <dgm:cxn modelId="{F7F75FDB-1D67-4F28-8723-277E041D74A2}" srcId="{C55EE884-0BCD-41AD-8BAF-8AF09D1CB73E}" destId="{1F0A96E1-5CE7-42B2-80FA-2AEDE67C28D7}" srcOrd="1" destOrd="0" parTransId="{37DFB721-87DA-4F85-AE4B-93541BB435CD}" sibTransId="{D222A2A1-8307-446D-BB03-2623FC5466E9}"/>
    <dgm:cxn modelId="{D1C6EEEB-FEA7-46B2-A679-D280D9EDCB8F}" type="presOf" srcId="{C55EE884-0BCD-41AD-8BAF-8AF09D1CB73E}" destId="{C985B599-F44C-461C-8C3B-68C67C0C12E9}" srcOrd="0" destOrd="0" presId="urn:microsoft.com/office/officeart/2005/8/layout/vList2"/>
    <dgm:cxn modelId="{29320729-F76C-40BD-9D41-2B2E1EDD9FE1}" type="presParOf" srcId="{C985B599-F44C-461C-8C3B-68C67C0C12E9}" destId="{803E987F-574C-4A8B-83F5-3F4F1CC001B6}" srcOrd="0" destOrd="0" presId="urn:microsoft.com/office/officeart/2005/8/layout/vList2"/>
    <dgm:cxn modelId="{92B5F8D2-846C-4005-8B05-A688826462D6}" type="presParOf" srcId="{C985B599-F44C-461C-8C3B-68C67C0C12E9}" destId="{D0B5F020-4A85-4975-8240-42AAEC187ECE}" srcOrd="1" destOrd="0" presId="urn:microsoft.com/office/officeart/2005/8/layout/vList2"/>
    <dgm:cxn modelId="{AB565B71-60C5-4F7C-B0AC-D611F08B68CB}" type="presParOf" srcId="{C985B599-F44C-461C-8C3B-68C67C0C12E9}" destId="{DEB6E894-89F2-4BBD-9247-3234DD002981}" srcOrd="2" destOrd="0" presId="urn:microsoft.com/office/officeart/2005/8/layout/vList2"/>
    <dgm:cxn modelId="{E57817AA-866A-4209-9A7F-E4A69EAF865A}" type="presParOf" srcId="{C985B599-F44C-461C-8C3B-68C67C0C12E9}" destId="{77EA2541-BE9B-41A7-85BF-1381A74EA618}" srcOrd="3" destOrd="0" presId="urn:microsoft.com/office/officeart/2005/8/layout/vList2"/>
    <dgm:cxn modelId="{FC15C152-B163-4CC0-BA28-97B1FC5BC50A}" type="presParOf" srcId="{C985B599-F44C-461C-8C3B-68C67C0C12E9}" destId="{F0A1B306-4FED-4546-980C-C93DD7E58142}" srcOrd="4" destOrd="0" presId="urn:microsoft.com/office/officeart/2005/8/layout/vList2"/>
    <dgm:cxn modelId="{D2F0B605-7C10-4863-BAA3-42D2DCB7F646}" type="presParOf" srcId="{C985B599-F44C-461C-8C3B-68C67C0C12E9}" destId="{59E57090-396E-4B46-ADEC-A7C991105E2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68D488-E3AD-4841-B6C4-D1775A4C945E}" type="doc">
      <dgm:prSet loTypeId="urn:diagrams.loki3.com/VaryingWidth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F3BA31-E10D-4A55-A9DB-B6CAB11108E0}">
      <dgm:prSet/>
      <dgm:spPr/>
      <dgm:t>
        <a:bodyPr/>
        <a:lstStyle/>
        <a:p>
          <a:r>
            <a:rPr lang="en-US" dirty="0"/>
            <a:t>Hands-on experience and learning about another culture</a:t>
          </a:r>
        </a:p>
      </dgm:t>
    </dgm:pt>
    <dgm:pt modelId="{50DD95DF-D21D-4826-B3DB-E5FD3FD459EE}" type="parTrans" cxnId="{BECCF8E8-0EAB-4E97-B496-11D76A0FA455}">
      <dgm:prSet/>
      <dgm:spPr/>
      <dgm:t>
        <a:bodyPr/>
        <a:lstStyle/>
        <a:p>
          <a:endParaRPr lang="en-US"/>
        </a:p>
      </dgm:t>
    </dgm:pt>
    <dgm:pt modelId="{A844E9F9-C94F-45EF-AC01-31708AD8FD3B}" type="sibTrans" cxnId="{BECCF8E8-0EAB-4E97-B496-11D76A0FA455}">
      <dgm:prSet/>
      <dgm:spPr/>
      <dgm:t>
        <a:bodyPr/>
        <a:lstStyle/>
        <a:p>
          <a:endParaRPr lang="en-US"/>
        </a:p>
      </dgm:t>
    </dgm:pt>
    <dgm:pt modelId="{778186A9-0864-499E-9BA2-C1B958A1088F}">
      <dgm:prSet/>
      <dgm:spPr/>
      <dgm:t>
        <a:bodyPr/>
        <a:lstStyle/>
        <a:p>
          <a:r>
            <a:rPr lang="en-US"/>
            <a:t>Studying a new, previously unheard-of topic</a:t>
          </a:r>
        </a:p>
      </dgm:t>
    </dgm:pt>
    <dgm:pt modelId="{C747DAC8-47FE-4FBE-B9BE-A9FC27D870E3}" type="parTrans" cxnId="{12F10853-38C4-4C27-918E-74BD169CE6B5}">
      <dgm:prSet/>
      <dgm:spPr/>
      <dgm:t>
        <a:bodyPr/>
        <a:lstStyle/>
        <a:p>
          <a:endParaRPr lang="en-US"/>
        </a:p>
      </dgm:t>
    </dgm:pt>
    <dgm:pt modelId="{34EC8750-29D2-4CAC-8396-996C51D3246D}" type="sibTrans" cxnId="{12F10853-38C4-4C27-918E-74BD169CE6B5}">
      <dgm:prSet/>
      <dgm:spPr/>
      <dgm:t>
        <a:bodyPr/>
        <a:lstStyle/>
        <a:p>
          <a:endParaRPr lang="en-US"/>
        </a:p>
      </dgm:t>
    </dgm:pt>
    <dgm:pt modelId="{2C5D9CA3-D1B0-4AAE-AD78-ED2D16E695CF}">
      <dgm:prSet/>
      <dgm:spPr/>
      <dgm:t>
        <a:bodyPr/>
        <a:lstStyle/>
        <a:p>
          <a:r>
            <a:rPr lang="en-US" dirty="0"/>
            <a:t>Learning about differing environmental policies and implications</a:t>
          </a:r>
        </a:p>
      </dgm:t>
    </dgm:pt>
    <dgm:pt modelId="{6080BBE2-74EE-4501-BE88-81A57B693D18}" type="parTrans" cxnId="{2A947B2E-AEBF-4C87-BCED-569E81574E43}">
      <dgm:prSet/>
      <dgm:spPr/>
      <dgm:t>
        <a:bodyPr/>
        <a:lstStyle/>
        <a:p>
          <a:endParaRPr lang="en-US"/>
        </a:p>
      </dgm:t>
    </dgm:pt>
    <dgm:pt modelId="{3C1C2DC8-F43A-4952-92E4-E21B5562932F}" type="sibTrans" cxnId="{2A947B2E-AEBF-4C87-BCED-569E81574E43}">
      <dgm:prSet/>
      <dgm:spPr/>
      <dgm:t>
        <a:bodyPr/>
        <a:lstStyle/>
        <a:p>
          <a:endParaRPr lang="en-US"/>
        </a:p>
      </dgm:t>
    </dgm:pt>
    <dgm:pt modelId="{DC4C5BEE-9F42-43AE-840D-72A29E148B1A}" type="pres">
      <dgm:prSet presAssocID="{5A68D488-E3AD-4841-B6C4-D1775A4C945E}" presName="Name0" presStyleCnt="0">
        <dgm:presLayoutVars>
          <dgm:resizeHandles/>
        </dgm:presLayoutVars>
      </dgm:prSet>
      <dgm:spPr/>
    </dgm:pt>
    <dgm:pt modelId="{0DCAE27C-EBE2-40AF-9E85-F73B128963DE}" type="pres">
      <dgm:prSet presAssocID="{E0F3BA31-E10D-4A55-A9DB-B6CAB11108E0}" presName="text" presStyleLbl="node1" presStyleIdx="0" presStyleCnt="3">
        <dgm:presLayoutVars>
          <dgm:bulletEnabled val="1"/>
        </dgm:presLayoutVars>
      </dgm:prSet>
      <dgm:spPr/>
    </dgm:pt>
    <dgm:pt modelId="{AB684612-2223-4AF4-BEFD-9EDD0234D655}" type="pres">
      <dgm:prSet presAssocID="{A844E9F9-C94F-45EF-AC01-31708AD8FD3B}" presName="space" presStyleCnt="0"/>
      <dgm:spPr/>
    </dgm:pt>
    <dgm:pt modelId="{92AAC2D9-7C45-4F61-AED1-D2C9378125B6}" type="pres">
      <dgm:prSet presAssocID="{778186A9-0864-499E-9BA2-C1B958A1088F}" presName="text" presStyleLbl="node1" presStyleIdx="1" presStyleCnt="3">
        <dgm:presLayoutVars>
          <dgm:bulletEnabled val="1"/>
        </dgm:presLayoutVars>
      </dgm:prSet>
      <dgm:spPr/>
    </dgm:pt>
    <dgm:pt modelId="{6BB80F8B-DECF-4666-B40C-FA21301F2BA1}" type="pres">
      <dgm:prSet presAssocID="{34EC8750-29D2-4CAC-8396-996C51D3246D}" presName="space" presStyleCnt="0"/>
      <dgm:spPr/>
    </dgm:pt>
    <dgm:pt modelId="{B9F6CBAA-F047-4C80-AF11-CDA981C1CC05}" type="pres">
      <dgm:prSet presAssocID="{2C5D9CA3-D1B0-4AAE-AD78-ED2D16E695CF}" presName="text" presStyleLbl="node1" presStyleIdx="2" presStyleCnt="3">
        <dgm:presLayoutVars>
          <dgm:bulletEnabled val="1"/>
        </dgm:presLayoutVars>
      </dgm:prSet>
      <dgm:spPr/>
    </dgm:pt>
  </dgm:ptLst>
  <dgm:cxnLst>
    <dgm:cxn modelId="{2A947B2E-AEBF-4C87-BCED-569E81574E43}" srcId="{5A68D488-E3AD-4841-B6C4-D1775A4C945E}" destId="{2C5D9CA3-D1B0-4AAE-AD78-ED2D16E695CF}" srcOrd="2" destOrd="0" parTransId="{6080BBE2-74EE-4501-BE88-81A57B693D18}" sibTransId="{3C1C2DC8-F43A-4952-92E4-E21B5562932F}"/>
    <dgm:cxn modelId="{51FF3D64-A2BC-4427-B5B8-26AECF25E2EC}" type="presOf" srcId="{2C5D9CA3-D1B0-4AAE-AD78-ED2D16E695CF}" destId="{B9F6CBAA-F047-4C80-AF11-CDA981C1CC05}" srcOrd="0" destOrd="0" presId="urn:diagrams.loki3.com/VaryingWidthList"/>
    <dgm:cxn modelId="{653B8747-71D3-4672-A343-E5B6EB0E44EA}" type="presOf" srcId="{E0F3BA31-E10D-4A55-A9DB-B6CAB11108E0}" destId="{0DCAE27C-EBE2-40AF-9E85-F73B128963DE}" srcOrd="0" destOrd="0" presId="urn:diagrams.loki3.com/VaryingWidthList"/>
    <dgm:cxn modelId="{0D05566F-94D5-41BB-B8D3-CDD6F5E88CC1}" type="presOf" srcId="{778186A9-0864-499E-9BA2-C1B958A1088F}" destId="{92AAC2D9-7C45-4F61-AED1-D2C9378125B6}" srcOrd="0" destOrd="0" presId="urn:diagrams.loki3.com/VaryingWidthList"/>
    <dgm:cxn modelId="{12F10853-38C4-4C27-918E-74BD169CE6B5}" srcId="{5A68D488-E3AD-4841-B6C4-D1775A4C945E}" destId="{778186A9-0864-499E-9BA2-C1B958A1088F}" srcOrd="1" destOrd="0" parTransId="{C747DAC8-47FE-4FBE-B9BE-A9FC27D870E3}" sibTransId="{34EC8750-29D2-4CAC-8396-996C51D3246D}"/>
    <dgm:cxn modelId="{88B967C9-E030-45E0-B5A9-ABC45A1536BF}" type="presOf" srcId="{5A68D488-E3AD-4841-B6C4-D1775A4C945E}" destId="{DC4C5BEE-9F42-43AE-840D-72A29E148B1A}" srcOrd="0" destOrd="0" presId="urn:diagrams.loki3.com/VaryingWidthList"/>
    <dgm:cxn modelId="{BECCF8E8-0EAB-4E97-B496-11D76A0FA455}" srcId="{5A68D488-E3AD-4841-B6C4-D1775A4C945E}" destId="{E0F3BA31-E10D-4A55-A9DB-B6CAB11108E0}" srcOrd="0" destOrd="0" parTransId="{50DD95DF-D21D-4826-B3DB-E5FD3FD459EE}" sibTransId="{A844E9F9-C94F-45EF-AC01-31708AD8FD3B}"/>
    <dgm:cxn modelId="{258FF0D0-2E7C-436A-BBED-F362A52DC42C}" type="presParOf" srcId="{DC4C5BEE-9F42-43AE-840D-72A29E148B1A}" destId="{0DCAE27C-EBE2-40AF-9E85-F73B128963DE}" srcOrd="0" destOrd="0" presId="urn:diagrams.loki3.com/VaryingWidthList"/>
    <dgm:cxn modelId="{A4801823-F4F0-4FCE-9658-44029759ED68}" type="presParOf" srcId="{DC4C5BEE-9F42-43AE-840D-72A29E148B1A}" destId="{AB684612-2223-4AF4-BEFD-9EDD0234D655}" srcOrd="1" destOrd="0" presId="urn:diagrams.loki3.com/VaryingWidthList"/>
    <dgm:cxn modelId="{062122E0-1EC6-4ADC-93E7-EA1DCD45BA64}" type="presParOf" srcId="{DC4C5BEE-9F42-43AE-840D-72A29E148B1A}" destId="{92AAC2D9-7C45-4F61-AED1-D2C9378125B6}" srcOrd="2" destOrd="0" presId="urn:diagrams.loki3.com/VaryingWidthList"/>
    <dgm:cxn modelId="{4F9FCA5C-CB3B-4E8E-8546-FB292AE5F1D1}" type="presParOf" srcId="{DC4C5BEE-9F42-43AE-840D-72A29E148B1A}" destId="{6BB80F8B-DECF-4666-B40C-FA21301F2BA1}" srcOrd="3" destOrd="0" presId="urn:diagrams.loki3.com/VaryingWidthList"/>
    <dgm:cxn modelId="{F5C21964-28D6-4C10-9B18-B89D62741FB2}" type="presParOf" srcId="{DC4C5BEE-9F42-43AE-840D-72A29E148B1A}" destId="{B9F6CBAA-F047-4C80-AF11-CDA981C1CC05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109A3-8201-4C53-9CE5-F1EB6160D8CF}">
      <dsp:nvSpPr>
        <dsp:cNvPr id="0" name=""/>
        <dsp:cNvSpPr/>
      </dsp:nvSpPr>
      <dsp:spPr>
        <a:xfrm>
          <a:off x="0" y="10279"/>
          <a:ext cx="3973943" cy="649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Dense, biodiverse forest that grows on coastlines</a:t>
          </a:r>
        </a:p>
      </dsp:txBody>
      <dsp:txXfrm>
        <a:off x="31699" y="41978"/>
        <a:ext cx="3910545" cy="585952"/>
      </dsp:txXfrm>
    </dsp:sp>
    <dsp:sp modelId="{A5F568CB-E7B0-4417-8D95-82F9CD6579F5}">
      <dsp:nvSpPr>
        <dsp:cNvPr id="0" name=""/>
        <dsp:cNvSpPr/>
      </dsp:nvSpPr>
      <dsp:spPr>
        <a:xfrm>
          <a:off x="0" y="702829"/>
          <a:ext cx="3973943" cy="649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Brackish water</a:t>
          </a:r>
        </a:p>
      </dsp:txBody>
      <dsp:txXfrm>
        <a:off x="31699" y="734528"/>
        <a:ext cx="3910545" cy="585952"/>
      </dsp:txXfrm>
    </dsp:sp>
    <dsp:sp modelId="{C348CE51-3EA3-4D23-A4BD-E8D3E9055CB0}">
      <dsp:nvSpPr>
        <dsp:cNvPr id="0" name=""/>
        <dsp:cNvSpPr/>
      </dsp:nvSpPr>
      <dsp:spPr>
        <a:xfrm>
          <a:off x="0" y="1395380"/>
          <a:ext cx="3973943" cy="649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Found in warm, humid climates</a:t>
          </a:r>
        </a:p>
      </dsp:txBody>
      <dsp:txXfrm>
        <a:off x="31699" y="1427079"/>
        <a:ext cx="3910545" cy="585952"/>
      </dsp:txXfrm>
    </dsp:sp>
    <dsp:sp modelId="{3A97D0C0-5117-4A7A-B97C-32250534272B}">
      <dsp:nvSpPr>
        <dsp:cNvPr id="0" name=""/>
        <dsp:cNvSpPr/>
      </dsp:nvSpPr>
      <dsp:spPr>
        <a:xfrm>
          <a:off x="0" y="2087930"/>
          <a:ext cx="3973943" cy="649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Defined as both a plant species and an environment</a:t>
          </a:r>
        </a:p>
      </dsp:txBody>
      <dsp:txXfrm>
        <a:off x="31699" y="2119629"/>
        <a:ext cx="3910545" cy="585952"/>
      </dsp:txXfrm>
    </dsp:sp>
    <dsp:sp modelId="{654C133A-4540-4EA8-ACDA-7C97334A2BAC}">
      <dsp:nvSpPr>
        <dsp:cNvPr id="0" name=""/>
        <dsp:cNvSpPr/>
      </dsp:nvSpPr>
      <dsp:spPr>
        <a:xfrm>
          <a:off x="0" y="2780480"/>
          <a:ext cx="3973943" cy="649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Plants are flooded during high tides, at least partially submerged</a:t>
          </a:r>
        </a:p>
      </dsp:txBody>
      <dsp:txXfrm>
        <a:off x="31699" y="2812179"/>
        <a:ext cx="3910545" cy="585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0814E-0FE2-4873-8FD8-3BE58E7D8E86}">
      <dsp:nvSpPr>
        <dsp:cNvPr id="0" name=""/>
        <dsp:cNvSpPr/>
      </dsp:nvSpPr>
      <dsp:spPr>
        <a:xfrm>
          <a:off x="11539" y="439698"/>
          <a:ext cx="627581" cy="62758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E6F8C-7EC4-496F-80ED-42621607FF53}">
      <dsp:nvSpPr>
        <dsp:cNvPr id="0" name=""/>
        <dsp:cNvSpPr/>
      </dsp:nvSpPr>
      <dsp:spPr>
        <a:xfrm>
          <a:off x="143331" y="571490"/>
          <a:ext cx="363997" cy="3639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38F09-C778-4099-BD52-4E532FF783D5}">
      <dsp:nvSpPr>
        <dsp:cNvPr id="0" name=""/>
        <dsp:cNvSpPr/>
      </dsp:nvSpPr>
      <dsp:spPr>
        <a:xfrm>
          <a:off x="773601" y="439698"/>
          <a:ext cx="1479298" cy="627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Algae, barnacles, mollusks</a:t>
          </a:r>
        </a:p>
      </dsp:txBody>
      <dsp:txXfrm>
        <a:off x="773601" y="439698"/>
        <a:ext cx="1479298" cy="627581"/>
      </dsp:txXfrm>
    </dsp:sp>
    <dsp:sp modelId="{7C938461-BB83-4BDD-99FB-212DE7D76802}">
      <dsp:nvSpPr>
        <dsp:cNvPr id="0" name=""/>
        <dsp:cNvSpPr/>
      </dsp:nvSpPr>
      <dsp:spPr>
        <a:xfrm>
          <a:off x="2510656" y="439698"/>
          <a:ext cx="627581" cy="62758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73BC1-1DCA-4AEB-91FE-542006AF6FBA}">
      <dsp:nvSpPr>
        <dsp:cNvPr id="0" name=""/>
        <dsp:cNvSpPr/>
      </dsp:nvSpPr>
      <dsp:spPr>
        <a:xfrm>
          <a:off x="2642448" y="571490"/>
          <a:ext cx="363997" cy="3639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D11A2-ACB2-4053-B4A3-3E949602D50F}">
      <dsp:nvSpPr>
        <dsp:cNvPr id="0" name=""/>
        <dsp:cNvSpPr/>
      </dsp:nvSpPr>
      <dsp:spPr>
        <a:xfrm>
          <a:off x="3272719" y="439698"/>
          <a:ext cx="1479298" cy="627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Crabs</a:t>
          </a:r>
        </a:p>
      </dsp:txBody>
      <dsp:txXfrm>
        <a:off x="3272719" y="439698"/>
        <a:ext cx="1479298" cy="627581"/>
      </dsp:txXfrm>
    </dsp:sp>
    <dsp:sp modelId="{6DEE0E25-28A3-404A-BF60-2D89AB042E55}">
      <dsp:nvSpPr>
        <dsp:cNvPr id="0" name=""/>
        <dsp:cNvSpPr/>
      </dsp:nvSpPr>
      <dsp:spPr>
        <a:xfrm>
          <a:off x="11539" y="1778739"/>
          <a:ext cx="627581" cy="62758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44011-6E59-4486-8CAB-BEA3D9175FB1}">
      <dsp:nvSpPr>
        <dsp:cNvPr id="0" name=""/>
        <dsp:cNvSpPr/>
      </dsp:nvSpPr>
      <dsp:spPr>
        <a:xfrm>
          <a:off x="143331" y="1910531"/>
          <a:ext cx="363997" cy="3639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09D41-D580-438A-9468-B125559C8807}">
      <dsp:nvSpPr>
        <dsp:cNvPr id="0" name=""/>
        <dsp:cNvSpPr/>
      </dsp:nvSpPr>
      <dsp:spPr>
        <a:xfrm>
          <a:off x="773601" y="1778739"/>
          <a:ext cx="1479298" cy="627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Birds</a:t>
          </a:r>
        </a:p>
      </dsp:txBody>
      <dsp:txXfrm>
        <a:off x="773601" y="1778739"/>
        <a:ext cx="1479298" cy="627581"/>
      </dsp:txXfrm>
    </dsp:sp>
    <dsp:sp modelId="{D1DDAD81-68F4-434C-BF13-E1ED9A25C0D4}">
      <dsp:nvSpPr>
        <dsp:cNvPr id="0" name=""/>
        <dsp:cNvSpPr/>
      </dsp:nvSpPr>
      <dsp:spPr>
        <a:xfrm>
          <a:off x="2510656" y="1778739"/>
          <a:ext cx="627581" cy="62758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AFA67-AA35-40AE-B67F-E7795F0EF463}">
      <dsp:nvSpPr>
        <dsp:cNvPr id="0" name=""/>
        <dsp:cNvSpPr/>
      </dsp:nvSpPr>
      <dsp:spPr>
        <a:xfrm>
          <a:off x="2642448" y="1910531"/>
          <a:ext cx="363997" cy="3639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EE81F-7D9D-4CFB-A8B5-EC4E8A867653}">
      <dsp:nvSpPr>
        <dsp:cNvPr id="0" name=""/>
        <dsp:cNvSpPr/>
      </dsp:nvSpPr>
      <dsp:spPr>
        <a:xfrm>
          <a:off x="3272719" y="1778739"/>
          <a:ext cx="1479298" cy="627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Fish</a:t>
          </a:r>
        </a:p>
      </dsp:txBody>
      <dsp:txXfrm>
        <a:off x="3272719" y="1778739"/>
        <a:ext cx="1479298" cy="627581"/>
      </dsp:txXfrm>
    </dsp:sp>
    <dsp:sp modelId="{710234D3-4D12-4CD0-9F02-8837E6F5988A}">
      <dsp:nvSpPr>
        <dsp:cNvPr id="0" name=""/>
        <dsp:cNvSpPr/>
      </dsp:nvSpPr>
      <dsp:spPr>
        <a:xfrm>
          <a:off x="11539" y="3117781"/>
          <a:ext cx="627581" cy="62758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A8EC0-1A05-4121-ABDA-DEB88E7B8991}">
      <dsp:nvSpPr>
        <dsp:cNvPr id="0" name=""/>
        <dsp:cNvSpPr/>
      </dsp:nvSpPr>
      <dsp:spPr>
        <a:xfrm>
          <a:off x="143331" y="3249573"/>
          <a:ext cx="363997" cy="36399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5D08E-202D-49A1-91D6-AB8BCDF4EF2E}">
      <dsp:nvSpPr>
        <dsp:cNvPr id="0" name=""/>
        <dsp:cNvSpPr/>
      </dsp:nvSpPr>
      <dsp:spPr>
        <a:xfrm>
          <a:off x="773601" y="3117781"/>
          <a:ext cx="1479298" cy="627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Capuchins</a:t>
          </a:r>
        </a:p>
      </dsp:txBody>
      <dsp:txXfrm>
        <a:off x="773601" y="3117781"/>
        <a:ext cx="1479298" cy="627581"/>
      </dsp:txXfrm>
    </dsp:sp>
    <dsp:sp modelId="{90B39250-A6A4-415E-9609-62A268719FC1}">
      <dsp:nvSpPr>
        <dsp:cNvPr id="0" name=""/>
        <dsp:cNvSpPr/>
      </dsp:nvSpPr>
      <dsp:spPr>
        <a:xfrm>
          <a:off x="2510656" y="3117781"/>
          <a:ext cx="627581" cy="62758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D5D9C-81E6-402D-94FF-08D434CB87FA}">
      <dsp:nvSpPr>
        <dsp:cNvPr id="0" name=""/>
        <dsp:cNvSpPr/>
      </dsp:nvSpPr>
      <dsp:spPr>
        <a:xfrm>
          <a:off x="2642448" y="3249573"/>
          <a:ext cx="363997" cy="36399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0BE10-9B5C-4D4F-B305-1586DF99F7AE}">
      <dsp:nvSpPr>
        <dsp:cNvPr id="0" name=""/>
        <dsp:cNvSpPr/>
      </dsp:nvSpPr>
      <dsp:spPr>
        <a:xfrm>
          <a:off x="3272719" y="3117781"/>
          <a:ext cx="1479298" cy="627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Other mammals and amphibians</a:t>
          </a:r>
        </a:p>
      </dsp:txBody>
      <dsp:txXfrm>
        <a:off x="3272719" y="3117781"/>
        <a:ext cx="1479298" cy="627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250F-E0C6-4DB3-98B8-532AC1C40D5E}">
      <dsp:nvSpPr>
        <dsp:cNvPr id="0" name=""/>
        <dsp:cNvSpPr/>
      </dsp:nvSpPr>
      <dsp:spPr>
        <a:xfrm>
          <a:off x="106" y="0"/>
          <a:ext cx="1413571" cy="388077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Detritus </a:t>
          </a:r>
        </a:p>
      </dsp:txBody>
      <dsp:txXfrm>
        <a:off x="106" y="1552309"/>
        <a:ext cx="1413571" cy="1552309"/>
      </dsp:txXfrm>
    </dsp:sp>
    <dsp:sp modelId="{AFCC85C0-5AD1-4079-8498-0EC879CC9B29}">
      <dsp:nvSpPr>
        <dsp:cNvPr id="0" name=""/>
        <dsp:cNvSpPr/>
      </dsp:nvSpPr>
      <dsp:spPr>
        <a:xfrm>
          <a:off x="60743" y="232846"/>
          <a:ext cx="1292297" cy="12922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42B8F-03BB-4638-913A-597C97B6A832}">
      <dsp:nvSpPr>
        <dsp:cNvPr id="0" name=""/>
        <dsp:cNvSpPr/>
      </dsp:nvSpPr>
      <dsp:spPr>
        <a:xfrm>
          <a:off x="1456084" y="0"/>
          <a:ext cx="1413571" cy="388077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0333"/>
            <a:satOff val="-5653"/>
            <a:lumOff val="62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Oxygen production</a:t>
          </a:r>
        </a:p>
      </dsp:txBody>
      <dsp:txXfrm>
        <a:off x="1456084" y="1552309"/>
        <a:ext cx="1413571" cy="1552309"/>
      </dsp:txXfrm>
    </dsp:sp>
    <dsp:sp modelId="{1548ACA7-EB25-4FB6-BDA5-C9EF0BD8DAF3}">
      <dsp:nvSpPr>
        <dsp:cNvPr id="0" name=""/>
        <dsp:cNvSpPr/>
      </dsp:nvSpPr>
      <dsp:spPr>
        <a:xfrm>
          <a:off x="1516721" y="232846"/>
          <a:ext cx="1292297" cy="129229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8FA47-F906-4178-BDC3-2A24D4845E03}">
      <dsp:nvSpPr>
        <dsp:cNvPr id="0" name=""/>
        <dsp:cNvSpPr/>
      </dsp:nvSpPr>
      <dsp:spPr>
        <a:xfrm>
          <a:off x="2912063" y="0"/>
          <a:ext cx="1413571" cy="388077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80666"/>
            <a:satOff val="-11306"/>
            <a:lumOff val="125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Water filtration</a:t>
          </a:r>
        </a:p>
      </dsp:txBody>
      <dsp:txXfrm>
        <a:off x="2912063" y="1552309"/>
        <a:ext cx="1413571" cy="1552309"/>
      </dsp:txXfrm>
    </dsp:sp>
    <dsp:sp modelId="{DE1C9E3F-AA85-47F1-BE17-7C5DBEA32F87}">
      <dsp:nvSpPr>
        <dsp:cNvPr id="0" name=""/>
        <dsp:cNvSpPr/>
      </dsp:nvSpPr>
      <dsp:spPr>
        <a:xfrm>
          <a:off x="2972700" y="232846"/>
          <a:ext cx="1292297" cy="129229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40272-3448-4215-B075-7EB70903B93C}">
      <dsp:nvSpPr>
        <dsp:cNvPr id="0" name=""/>
        <dsp:cNvSpPr/>
      </dsp:nvSpPr>
      <dsp:spPr>
        <a:xfrm>
          <a:off x="4368042" y="0"/>
          <a:ext cx="1413571" cy="388077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20999"/>
            <a:satOff val="-16958"/>
            <a:lumOff val="188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Aquaculture</a:t>
          </a:r>
        </a:p>
      </dsp:txBody>
      <dsp:txXfrm>
        <a:off x="4368042" y="1552309"/>
        <a:ext cx="1413571" cy="1552309"/>
      </dsp:txXfrm>
    </dsp:sp>
    <dsp:sp modelId="{9F4AD0E2-6C2A-4F85-B81B-CFB205D1AF8D}">
      <dsp:nvSpPr>
        <dsp:cNvPr id="0" name=""/>
        <dsp:cNvSpPr/>
      </dsp:nvSpPr>
      <dsp:spPr>
        <a:xfrm>
          <a:off x="4428679" y="232846"/>
          <a:ext cx="1292297" cy="129229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AE611-F91A-4484-99E1-150B4F3A6B1B}">
      <dsp:nvSpPr>
        <dsp:cNvPr id="0" name=""/>
        <dsp:cNvSpPr/>
      </dsp:nvSpPr>
      <dsp:spPr>
        <a:xfrm>
          <a:off x="5824020" y="0"/>
          <a:ext cx="1413571" cy="388077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61332"/>
            <a:satOff val="-22611"/>
            <a:lumOff val="251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Lumber</a:t>
          </a:r>
        </a:p>
      </dsp:txBody>
      <dsp:txXfrm>
        <a:off x="5824020" y="1552309"/>
        <a:ext cx="1413571" cy="1552309"/>
      </dsp:txXfrm>
    </dsp:sp>
    <dsp:sp modelId="{465D7FAF-CEE2-4BCB-B21B-89EE6DAD2453}">
      <dsp:nvSpPr>
        <dsp:cNvPr id="0" name=""/>
        <dsp:cNvSpPr/>
      </dsp:nvSpPr>
      <dsp:spPr>
        <a:xfrm>
          <a:off x="5884657" y="232846"/>
          <a:ext cx="1292297" cy="1292297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476E8-E549-4278-90F0-DDA7F22A1055}">
      <dsp:nvSpPr>
        <dsp:cNvPr id="0" name=""/>
        <dsp:cNvSpPr/>
      </dsp:nvSpPr>
      <dsp:spPr>
        <a:xfrm>
          <a:off x="7279999" y="0"/>
          <a:ext cx="1413571" cy="388077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01665"/>
            <a:satOff val="-28264"/>
            <a:lumOff val="314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Coastal protection during storms</a:t>
          </a:r>
        </a:p>
      </dsp:txBody>
      <dsp:txXfrm>
        <a:off x="7279999" y="1552309"/>
        <a:ext cx="1413571" cy="1552309"/>
      </dsp:txXfrm>
    </dsp:sp>
    <dsp:sp modelId="{593397DF-81D5-4E9B-B743-346515C6C0C0}">
      <dsp:nvSpPr>
        <dsp:cNvPr id="0" name=""/>
        <dsp:cNvSpPr/>
      </dsp:nvSpPr>
      <dsp:spPr>
        <a:xfrm>
          <a:off x="7340636" y="232846"/>
          <a:ext cx="1292297" cy="1292297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0DF12-6C17-408F-8B6E-780A8A99DA5B}">
      <dsp:nvSpPr>
        <dsp:cNvPr id="0" name=""/>
        <dsp:cNvSpPr/>
      </dsp:nvSpPr>
      <dsp:spPr>
        <a:xfrm>
          <a:off x="347747" y="3104618"/>
          <a:ext cx="7998182" cy="582115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1A482-D668-4125-9323-95108FE0458D}">
      <dsp:nvSpPr>
        <dsp:cNvPr id="0" name=""/>
        <dsp:cNvSpPr/>
      </dsp:nvSpPr>
      <dsp:spPr>
        <a:xfrm rot="10800000">
          <a:off x="1545527" y="1418"/>
          <a:ext cx="5457752" cy="68332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326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Overfishing</a:t>
          </a:r>
        </a:p>
      </dsp:txBody>
      <dsp:txXfrm rot="10800000">
        <a:off x="1716357" y="1418"/>
        <a:ext cx="5286922" cy="683321"/>
      </dsp:txXfrm>
    </dsp:sp>
    <dsp:sp modelId="{B07E5A4C-E5F8-42E0-817D-787C63CC8CEE}">
      <dsp:nvSpPr>
        <dsp:cNvPr id="0" name=""/>
        <dsp:cNvSpPr/>
      </dsp:nvSpPr>
      <dsp:spPr>
        <a:xfrm>
          <a:off x="1203866" y="1418"/>
          <a:ext cx="683321" cy="6833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AE9C2-237F-4939-8ABB-F2020C3100DC}">
      <dsp:nvSpPr>
        <dsp:cNvPr id="0" name=""/>
        <dsp:cNvSpPr/>
      </dsp:nvSpPr>
      <dsp:spPr>
        <a:xfrm rot="10800000">
          <a:off x="1545527" y="888715"/>
          <a:ext cx="5457752" cy="683321"/>
        </a:xfrm>
        <a:prstGeom prst="homePlate">
          <a:avLst/>
        </a:prstGeom>
        <a:solidFill>
          <a:schemeClr val="accent3">
            <a:hueOff val="3285135"/>
            <a:satOff val="-17759"/>
            <a:lumOff val="-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326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Water pollution</a:t>
          </a:r>
        </a:p>
      </dsp:txBody>
      <dsp:txXfrm rot="10800000">
        <a:off x="1716357" y="888715"/>
        <a:ext cx="5286922" cy="683321"/>
      </dsp:txXfrm>
    </dsp:sp>
    <dsp:sp modelId="{E6BB5FC9-FEC6-4C88-B333-7C3C18A8362C}">
      <dsp:nvSpPr>
        <dsp:cNvPr id="0" name=""/>
        <dsp:cNvSpPr/>
      </dsp:nvSpPr>
      <dsp:spPr>
        <a:xfrm>
          <a:off x="1203866" y="888715"/>
          <a:ext cx="683321" cy="6833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68D67-98C5-4A69-A24F-2B48BF5DF036}">
      <dsp:nvSpPr>
        <dsp:cNvPr id="0" name=""/>
        <dsp:cNvSpPr/>
      </dsp:nvSpPr>
      <dsp:spPr>
        <a:xfrm rot="10800000">
          <a:off x="1545527" y="1776013"/>
          <a:ext cx="5457752" cy="683321"/>
        </a:xfrm>
        <a:prstGeom prst="homePlate">
          <a:avLst/>
        </a:prstGeom>
        <a:solidFill>
          <a:schemeClr val="accent3">
            <a:hueOff val="6570271"/>
            <a:satOff val="-35519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326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Deforestation</a:t>
          </a:r>
        </a:p>
      </dsp:txBody>
      <dsp:txXfrm rot="10800000">
        <a:off x="1716357" y="1776013"/>
        <a:ext cx="5286922" cy="683321"/>
      </dsp:txXfrm>
    </dsp:sp>
    <dsp:sp modelId="{0AA345EE-084B-43DC-A066-B0004A94BDAD}">
      <dsp:nvSpPr>
        <dsp:cNvPr id="0" name=""/>
        <dsp:cNvSpPr/>
      </dsp:nvSpPr>
      <dsp:spPr>
        <a:xfrm>
          <a:off x="1203866" y="1776013"/>
          <a:ext cx="683321" cy="68332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90978-C113-4438-8012-6022C37C9C6D}">
      <dsp:nvSpPr>
        <dsp:cNvPr id="0" name=""/>
        <dsp:cNvSpPr/>
      </dsp:nvSpPr>
      <dsp:spPr>
        <a:xfrm rot="10800000">
          <a:off x="1545527" y="2663310"/>
          <a:ext cx="5457752" cy="683321"/>
        </a:xfrm>
        <a:prstGeom prst="homePlate">
          <a:avLst/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326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Climate Change</a:t>
          </a:r>
        </a:p>
      </dsp:txBody>
      <dsp:txXfrm rot="10800000">
        <a:off x="1716357" y="2663310"/>
        <a:ext cx="5286922" cy="683321"/>
      </dsp:txXfrm>
    </dsp:sp>
    <dsp:sp modelId="{083A5233-F068-4843-8F66-CC3D54BB008B}">
      <dsp:nvSpPr>
        <dsp:cNvPr id="0" name=""/>
        <dsp:cNvSpPr/>
      </dsp:nvSpPr>
      <dsp:spPr>
        <a:xfrm>
          <a:off x="1203866" y="2663310"/>
          <a:ext cx="683321" cy="68332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67F46-8AD9-44E1-A29A-D014D44E0D27}">
      <dsp:nvSpPr>
        <dsp:cNvPr id="0" name=""/>
        <dsp:cNvSpPr/>
      </dsp:nvSpPr>
      <dsp:spPr>
        <a:xfrm>
          <a:off x="0" y="337306"/>
          <a:ext cx="5418665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549" tIns="333248" rIns="42054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Cutting trees, fallen trees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Pollution prevention</a:t>
          </a:r>
        </a:p>
      </dsp:txBody>
      <dsp:txXfrm>
        <a:off x="0" y="337306"/>
        <a:ext cx="5418665" cy="932400"/>
      </dsp:txXfrm>
    </dsp:sp>
    <dsp:sp modelId="{5658450E-1213-460B-9F3C-4FAF51F4C90F}">
      <dsp:nvSpPr>
        <dsp:cNvPr id="0" name=""/>
        <dsp:cNvSpPr/>
      </dsp:nvSpPr>
      <dsp:spPr>
        <a:xfrm>
          <a:off x="270933" y="101146"/>
          <a:ext cx="3793066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3369" tIns="0" rIns="1433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Environmental policy</a:t>
          </a:r>
        </a:p>
      </dsp:txBody>
      <dsp:txXfrm>
        <a:off x="293990" y="124203"/>
        <a:ext cx="3746952" cy="426206"/>
      </dsp:txXfrm>
    </dsp:sp>
    <dsp:sp modelId="{49B7A821-7A03-455F-B517-1BF9C608A7AB}">
      <dsp:nvSpPr>
        <dsp:cNvPr id="0" name=""/>
        <dsp:cNvSpPr/>
      </dsp:nvSpPr>
      <dsp:spPr>
        <a:xfrm>
          <a:off x="0" y="1592266"/>
          <a:ext cx="5418665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5437504"/>
              <a:satOff val="-31742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549" tIns="333248" rIns="42054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Manuel Antonio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80 protected mangroves</a:t>
          </a:r>
        </a:p>
      </dsp:txBody>
      <dsp:txXfrm>
        <a:off x="0" y="1592266"/>
        <a:ext cx="5418665" cy="932400"/>
      </dsp:txXfrm>
    </dsp:sp>
    <dsp:sp modelId="{0DF04F1B-04B6-4504-8FA7-C625424E6D38}">
      <dsp:nvSpPr>
        <dsp:cNvPr id="0" name=""/>
        <dsp:cNvSpPr/>
      </dsp:nvSpPr>
      <dsp:spPr>
        <a:xfrm>
          <a:off x="270933" y="1356106"/>
          <a:ext cx="3793066" cy="472320"/>
        </a:xfrm>
        <a:prstGeom prst="roundRect">
          <a:avLst/>
        </a:prstGeom>
        <a:solidFill>
          <a:schemeClr val="accent5">
            <a:hueOff val="5437504"/>
            <a:satOff val="-31742"/>
            <a:lumOff val="-2549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3369" tIns="0" rIns="1433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National parks and protected areas</a:t>
          </a:r>
        </a:p>
      </dsp:txBody>
      <dsp:txXfrm>
        <a:off x="293990" y="1379163"/>
        <a:ext cx="3746952" cy="426206"/>
      </dsp:txXfrm>
    </dsp:sp>
    <dsp:sp modelId="{BD5CA287-1B6C-4759-AF5A-41ACF7851035}">
      <dsp:nvSpPr>
        <dsp:cNvPr id="0" name=""/>
        <dsp:cNvSpPr/>
      </dsp:nvSpPr>
      <dsp:spPr>
        <a:xfrm>
          <a:off x="0" y="2847226"/>
          <a:ext cx="5418665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0875008"/>
              <a:satOff val="-63485"/>
              <a:lumOff val="-50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549" tIns="333248" rIns="42054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Mangrove tours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Education</a:t>
          </a:r>
        </a:p>
      </dsp:txBody>
      <dsp:txXfrm>
        <a:off x="0" y="2847226"/>
        <a:ext cx="5418665" cy="932400"/>
      </dsp:txXfrm>
    </dsp:sp>
    <dsp:sp modelId="{4F60B6C4-2441-4553-B6EF-EA932E7066BD}">
      <dsp:nvSpPr>
        <dsp:cNvPr id="0" name=""/>
        <dsp:cNvSpPr/>
      </dsp:nvSpPr>
      <dsp:spPr>
        <a:xfrm>
          <a:off x="270933" y="2611066"/>
          <a:ext cx="3793066" cy="472320"/>
        </a:xfrm>
        <a:prstGeom prst="roundRect">
          <a:avLst/>
        </a:prstGeom>
        <a:solidFill>
          <a:schemeClr val="accent5">
            <a:hueOff val="10875008"/>
            <a:satOff val="-63485"/>
            <a:lumOff val="-5097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3369" tIns="0" rIns="1433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Ecotourism</a:t>
          </a:r>
        </a:p>
      </dsp:txBody>
      <dsp:txXfrm>
        <a:off x="293990" y="2634123"/>
        <a:ext cx="3746952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2DFE3-228E-479D-A250-13CC42070F44}">
      <dsp:nvSpPr>
        <dsp:cNvPr id="0" name=""/>
        <dsp:cNvSpPr/>
      </dsp:nvSpPr>
      <dsp:spPr>
        <a:xfrm>
          <a:off x="0" y="2066"/>
          <a:ext cx="6628804" cy="104746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796A3-0D84-44E0-A46A-941764D6C929}">
      <dsp:nvSpPr>
        <dsp:cNvPr id="0" name=""/>
        <dsp:cNvSpPr/>
      </dsp:nvSpPr>
      <dsp:spPr>
        <a:xfrm>
          <a:off x="316857" y="237745"/>
          <a:ext cx="576104" cy="57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E9955-C654-4CC7-B83F-581EAC457FA5}">
      <dsp:nvSpPr>
        <dsp:cNvPr id="0" name=""/>
        <dsp:cNvSpPr/>
      </dsp:nvSpPr>
      <dsp:spPr>
        <a:xfrm>
          <a:off x="1209819" y="2066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Not as extensive as Costa Rican mangroves</a:t>
          </a:r>
        </a:p>
      </dsp:txBody>
      <dsp:txXfrm>
        <a:off x="1209819" y="2066"/>
        <a:ext cx="5418984" cy="1047462"/>
      </dsp:txXfrm>
    </dsp:sp>
    <dsp:sp modelId="{F1B0D2F5-9F81-4540-A2AB-FADB0F07D1A2}">
      <dsp:nvSpPr>
        <dsp:cNvPr id="0" name=""/>
        <dsp:cNvSpPr/>
      </dsp:nvSpPr>
      <dsp:spPr>
        <a:xfrm>
          <a:off x="0" y="1311395"/>
          <a:ext cx="6628804" cy="104746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3D749-4D00-4CC0-AA0A-B4E110CCF6BD}">
      <dsp:nvSpPr>
        <dsp:cNvPr id="0" name=""/>
        <dsp:cNvSpPr/>
      </dsp:nvSpPr>
      <dsp:spPr>
        <a:xfrm>
          <a:off x="316857" y="1547074"/>
          <a:ext cx="576104" cy="57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37E5E-46EB-4DAF-863D-23599A3B998A}">
      <dsp:nvSpPr>
        <dsp:cNvPr id="0" name=""/>
        <dsp:cNvSpPr/>
      </dsp:nvSpPr>
      <dsp:spPr>
        <a:xfrm>
          <a:off x="1209819" y="1311395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Found along Gulf Coast</a:t>
          </a:r>
        </a:p>
      </dsp:txBody>
      <dsp:txXfrm>
        <a:off x="1209819" y="1311395"/>
        <a:ext cx="5418984" cy="1047462"/>
      </dsp:txXfrm>
    </dsp:sp>
    <dsp:sp modelId="{92E54517-1918-49C6-8AFB-3C7CD14DE2B8}">
      <dsp:nvSpPr>
        <dsp:cNvPr id="0" name=""/>
        <dsp:cNvSpPr/>
      </dsp:nvSpPr>
      <dsp:spPr>
        <a:xfrm>
          <a:off x="0" y="2620723"/>
          <a:ext cx="6628804" cy="104746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CE2BD-1A09-4218-81EB-82CFD6A497E8}">
      <dsp:nvSpPr>
        <dsp:cNvPr id="0" name=""/>
        <dsp:cNvSpPr/>
      </dsp:nvSpPr>
      <dsp:spPr>
        <a:xfrm>
          <a:off x="316857" y="2856402"/>
          <a:ext cx="576104" cy="576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5A38B-FFD3-4A25-A957-D7C8AA5F7CA9}">
      <dsp:nvSpPr>
        <dsp:cNvPr id="0" name=""/>
        <dsp:cNvSpPr/>
      </dsp:nvSpPr>
      <dsp:spPr>
        <a:xfrm>
          <a:off x="1209819" y="2620723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Primarily swamps</a:t>
          </a:r>
        </a:p>
      </dsp:txBody>
      <dsp:txXfrm>
        <a:off x="1209819" y="2620723"/>
        <a:ext cx="5418984" cy="1047462"/>
      </dsp:txXfrm>
    </dsp:sp>
    <dsp:sp modelId="{9D47DF7B-B648-4CD7-B2F2-40596369680E}">
      <dsp:nvSpPr>
        <dsp:cNvPr id="0" name=""/>
        <dsp:cNvSpPr/>
      </dsp:nvSpPr>
      <dsp:spPr>
        <a:xfrm>
          <a:off x="0" y="3930051"/>
          <a:ext cx="6628804" cy="104746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12772-E5C3-4E45-B54E-3C2528096433}">
      <dsp:nvSpPr>
        <dsp:cNvPr id="0" name=""/>
        <dsp:cNvSpPr/>
      </dsp:nvSpPr>
      <dsp:spPr>
        <a:xfrm>
          <a:off x="316857" y="4165730"/>
          <a:ext cx="576104" cy="576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A9886-2085-4C67-ACEF-4D522EC14B32}">
      <dsp:nvSpPr>
        <dsp:cNvPr id="0" name=""/>
        <dsp:cNvSpPr/>
      </dsp:nvSpPr>
      <dsp:spPr>
        <a:xfrm>
          <a:off x="1209819" y="3930051"/>
          <a:ext cx="2982961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Preservation:</a:t>
          </a:r>
        </a:p>
      </dsp:txBody>
      <dsp:txXfrm>
        <a:off x="1209819" y="3930051"/>
        <a:ext cx="2982961" cy="1047462"/>
      </dsp:txXfrm>
    </dsp:sp>
    <dsp:sp modelId="{E4301835-2D18-47D4-A995-FF7F0D764AA1}">
      <dsp:nvSpPr>
        <dsp:cNvPr id="0" name=""/>
        <dsp:cNvSpPr/>
      </dsp:nvSpPr>
      <dsp:spPr>
        <a:xfrm>
          <a:off x="4192781" y="3930051"/>
          <a:ext cx="2436022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Mangrove Trimming and Preservation Act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Replanting lost mangrove trees</a:t>
          </a:r>
        </a:p>
      </dsp:txBody>
      <dsp:txXfrm>
        <a:off x="4192781" y="3930051"/>
        <a:ext cx="2436022" cy="10474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AEBEE-F234-4DFD-A70C-5F7DCA9BB144}">
      <dsp:nvSpPr>
        <dsp:cNvPr id="0" name=""/>
        <dsp:cNvSpPr/>
      </dsp:nvSpPr>
      <dsp:spPr>
        <a:xfrm rot="10800000">
          <a:off x="914679" y="759"/>
          <a:ext cx="2560996" cy="107846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573" tIns="49530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Culture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Costa Rica more focused on environmental education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Tourism large part of Costa Rican economy</a:t>
          </a:r>
        </a:p>
      </dsp:txBody>
      <dsp:txXfrm rot="10800000">
        <a:off x="1184295" y="759"/>
        <a:ext cx="2291380" cy="1078464"/>
      </dsp:txXfrm>
    </dsp:sp>
    <dsp:sp modelId="{93E0C19D-3ACD-4C36-8898-D2E0987A8CF0}">
      <dsp:nvSpPr>
        <dsp:cNvPr id="0" name=""/>
        <dsp:cNvSpPr/>
      </dsp:nvSpPr>
      <dsp:spPr>
        <a:xfrm>
          <a:off x="375446" y="759"/>
          <a:ext cx="1078464" cy="10784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089F6-A924-4CDB-87E3-2D484705FFA0}">
      <dsp:nvSpPr>
        <dsp:cNvPr id="0" name=""/>
        <dsp:cNvSpPr/>
      </dsp:nvSpPr>
      <dsp:spPr>
        <a:xfrm rot="10800000">
          <a:off x="914679" y="1401154"/>
          <a:ext cx="2560996" cy="1078464"/>
        </a:xfrm>
        <a:prstGeom prst="homePlate">
          <a:avLst/>
        </a:prstGeom>
        <a:solidFill>
          <a:schemeClr val="accent5">
            <a:hueOff val="5437504"/>
            <a:satOff val="-31742"/>
            <a:lumOff val="-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573" tIns="49530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Legal System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Difficulty passing environmental protection policies in the United States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Habitat destruction considered unethical in Costa Rica</a:t>
          </a:r>
        </a:p>
      </dsp:txBody>
      <dsp:txXfrm rot="10800000">
        <a:off x="1184295" y="1401154"/>
        <a:ext cx="2291380" cy="1078464"/>
      </dsp:txXfrm>
    </dsp:sp>
    <dsp:sp modelId="{FFE6CEFC-943B-49D6-B3D6-AD8C83C2CE71}">
      <dsp:nvSpPr>
        <dsp:cNvPr id="0" name=""/>
        <dsp:cNvSpPr/>
      </dsp:nvSpPr>
      <dsp:spPr>
        <a:xfrm>
          <a:off x="375446" y="1401154"/>
          <a:ext cx="1078464" cy="107846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EF16E-1975-4215-BB52-589EA580D337}">
      <dsp:nvSpPr>
        <dsp:cNvPr id="0" name=""/>
        <dsp:cNvSpPr/>
      </dsp:nvSpPr>
      <dsp:spPr>
        <a:xfrm rot="10800000">
          <a:off x="914679" y="2801548"/>
          <a:ext cx="2560996" cy="1078464"/>
        </a:xfrm>
        <a:prstGeom prst="homePlate">
          <a:avLst/>
        </a:prstGeom>
        <a:solidFill>
          <a:schemeClr val="accent5">
            <a:hueOff val="10875008"/>
            <a:satOff val="-63485"/>
            <a:lumOff val="-50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573" tIns="49530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Environment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Mangroves represent smaller portion of United States’ land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Swamp-like mangroves less appreciated than tropical ones</a:t>
          </a:r>
        </a:p>
      </dsp:txBody>
      <dsp:txXfrm rot="10800000">
        <a:off x="1184295" y="2801548"/>
        <a:ext cx="2291380" cy="1078464"/>
      </dsp:txXfrm>
    </dsp:sp>
    <dsp:sp modelId="{792E4567-DB63-4092-BBA4-5695D52BCF2E}">
      <dsp:nvSpPr>
        <dsp:cNvPr id="0" name=""/>
        <dsp:cNvSpPr/>
      </dsp:nvSpPr>
      <dsp:spPr>
        <a:xfrm>
          <a:off x="375446" y="2801548"/>
          <a:ext cx="1078464" cy="107846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E987F-574C-4A8B-83F5-3F4F1CC001B6}">
      <dsp:nvSpPr>
        <dsp:cNvPr id="0" name=""/>
        <dsp:cNvSpPr/>
      </dsp:nvSpPr>
      <dsp:spPr>
        <a:xfrm>
          <a:off x="0" y="21786"/>
          <a:ext cx="9618133" cy="8154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Rapidly disappearing</a:t>
          </a:r>
        </a:p>
      </dsp:txBody>
      <dsp:txXfrm>
        <a:off x="39809" y="61595"/>
        <a:ext cx="9538515" cy="735872"/>
      </dsp:txXfrm>
    </dsp:sp>
    <dsp:sp modelId="{DEB6E894-89F2-4BBD-9247-3234DD002981}">
      <dsp:nvSpPr>
        <dsp:cNvPr id="0" name=""/>
        <dsp:cNvSpPr/>
      </dsp:nvSpPr>
      <dsp:spPr>
        <a:xfrm>
          <a:off x="0" y="935196"/>
          <a:ext cx="9618133" cy="8154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Domino effect</a:t>
          </a:r>
        </a:p>
      </dsp:txBody>
      <dsp:txXfrm>
        <a:off x="39809" y="975005"/>
        <a:ext cx="9538515" cy="735872"/>
      </dsp:txXfrm>
    </dsp:sp>
    <dsp:sp modelId="{F0A1B306-4FED-4546-980C-C93DD7E58142}">
      <dsp:nvSpPr>
        <dsp:cNvPr id="0" name=""/>
        <dsp:cNvSpPr/>
      </dsp:nvSpPr>
      <dsp:spPr>
        <a:xfrm>
          <a:off x="0" y="1848606"/>
          <a:ext cx="9618133" cy="8154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Recovery can continue</a:t>
          </a:r>
        </a:p>
      </dsp:txBody>
      <dsp:txXfrm>
        <a:off x="39809" y="1888415"/>
        <a:ext cx="9538515" cy="735872"/>
      </dsp:txXfrm>
    </dsp:sp>
    <dsp:sp modelId="{59E57090-396E-4B46-ADEC-A7C991105E29}">
      <dsp:nvSpPr>
        <dsp:cNvPr id="0" name=""/>
        <dsp:cNvSpPr/>
      </dsp:nvSpPr>
      <dsp:spPr>
        <a:xfrm>
          <a:off x="0" y="2664096"/>
          <a:ext cx="9618133" cy="140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376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Passing more environmentally-focused laws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Education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Pollution reduction</a:t>
          </a:r>
        </a:p>
      </dsp:txBody>
      <dsp:txXfrm>
        <a:off x="0" y="2664096"/>
        <a:ext cx="9618133" cy="14076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AE27C-EBE2-40AF-9E85-F73B128963DE}">
      <dsp:nvSpPr>
        <dsp:cNvPr id="0" name=""/>
        <dsp:cNvSpPr/>
      </dsp:nvSpPr>
      <dsp:spPr>
        <a:xfrm>
          <a:off x="395560" y="1894"/>
          <a:ext cx="3060000" cy="1250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Hands-on experience and learning about another culture</a:t>
          </a:r>
        </a:p>
      </dsp:txBody>
      <dsp:txXfrm>
        <a:off x="395560" y="1894"/>
        <a:ext cx="3060000" cy="1250639"/>
      </dsp:txXfrm>
    </dsp:sp>
    <dsp:sp modelId="{92AAC2D9-7C45-4F61-AED1-D2C9378125B6}">
      <dsp:nvSpPr>
        <dsp:cNvPr id="0" name=""/>
        <dsp:cNvSpPr/>
      </dsp:nvSpPr>
      <dsp:spPr>
        <a:xfrm>
          <a:off x="710560" y="1315066"/>
          <a:ext cx="2430000" cy="1250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Studying a new, previously unheard-of topic</a:t>
          </a:r>
        </a:p>
      </dsp:txBody>
      <dsp:txXfrm>
        <a:off x="710560" y="1315066"/>
        <a:ext cx="2430000" cy="1250639"/>
      </dsp:txXfrm>
    </dsp:sp>
    <dsp:sp modelId="{B9F6CBAA-F047-4C80-AF11-CDA981C1CC05}">
      <dsp:nvSpPr>
        <dsp:cNvPr id="0" name=""/>
        <dsp:cNvSpPr/>
      </dsp:nvSpPr>
      <dsp:spPr>
        <a:xfrm>
          <a:off x="170560" y="2628238"/>
          <a:ext cx="3510000" cy="1250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Learning about differing environmental policies and implications</a:t>
          </a:r>
        </a:p>
      </dsp:txBody>
      <dsp:txXfrm>
        <a:off x="170560" y="2628238"/>
        <a:ext cx="3510000" cy="1250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5E872-1A40-4FE7-986C-59F628C1E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F5374-08E9-4C85-B7A7-3F19604B5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06F1-B57D-406B-8F09-B1FDC0D0B1F3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FACC5-BCFD-4649-8006-C71939BAC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6B17-7076-4944-A4A2-FD49936A3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DE44-B1FC-494A-A972-62DC7CABB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8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F2BD-238E-42D0-B670-F788A50DBDE8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DF69-FFB1-4D3A-9D8C-5887E7967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5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8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57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6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3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3A824-1A51-4B26-AD58-A6D8E14F6C04}" type="datetimeFigureOut">
              <a:rPr lang="en-US" noProof="0" smtClean="0"/>
              <a:t>3/30/2020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noProof="0" smtClean="0"/>
              <a:t>3/30/2020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noProof="0" smtClean="0"/>
              <a:t>3/30/2020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3/30/2020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3/30/2020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3/30/2020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noProof="0" smtClean="0"/>
              <a:t>3/30/2020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noProof="0" smtClean="0"/>
              <a:t>3/30/2020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noProof="0" smtClean="0"/>
              <a:t>3/30/2020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noProof="0" smtClean="0"/>
              <a:t>3/30/2020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noProof="0" smtClean="0"/>
              <a:t>3/30/2020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noProof="0" smtClean="0"/>
              <a:t>3/30/2020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9">
            <a:extLst>
              <a:ext uri="{FF2B5EF4-FFF2-40B4-BE49-F238E27FC236}">
                <a16:creationId xmlns:a16="http://schemas.microsoft.com/office/drawing/2014/main" id="{7815DC60-3142-4171-B7AD-13B6FD26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 descr="A tree next to a river&#10;&#10;Description automatically generated">
            <a:extLst>
              <a:ext uri="{FF2B5EF4-FFF2-40B4-BE49-F238E27FC236}">
                <a16:creationId xmlns:a16="http://schemas.microsoft.com/office/drawing/2014/main" id="{C1A8562A-351F-4542-9901-FE9B3EEA1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48" r="17750"/>
          <a:stretch/>
        </p:blipFill>
        <p:spPr>
          <a:xfrm>
            <a:off x="20" y="-1"/>
            <a:ext cx="5897982" cy="6858000"/>
          </a:xfrm>
          <a:custGeom>
            <a:avLst/>
            <a:gdLst/>
            <a:ahLst/>
            <a:cxnLst/>
            <a:rect l="l" t="t" r="r" b="b"/>
            <a:pathLst>
              <a:path w="5898002" h="6858000">
                <a:moveTo>
                  <a:pt x="0" y="0"/>
                </a:moveTo>
                <a:lnTo>
                  <a:pt x="5898002" y="0"/>
                </a:lnTo>
                <a:lnTo>
                  <a:pt x="4873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Picture 9" descr="A tree next to a body of water&#10;&#10;Description automatically generated">
            <a:extLst>
              <a:ext uri="{FF2B5EF4-FFF2-40B4-BE49-F238E27FC236}">
                <a16:creationId xmlns:a16="http://schemas.microsoft.com/office/drawing/2014/main" id="{1F5311C7-0A9F-4AB2-AEFB-0AE2A59DA4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34" r="-1" b="22425"/>
          <a:stretch/>
        </p:blipFill>
        <p:spPr>
          <a:xfrm>
            <a:off x="4869095" y="-1"/>
            <a:ext cx="7312272" cy="6858000"/>
          </a:xfrm>
          <a:custGeom>
            <a:avLst/>
            <a:gdLst/>
            <a:ahLst/>
            <a:cxnLst/>
            <a:rect l="l" t="t" r="r" b="b"/>
            <a:pathLst>
              <a:path w="7312272" h="6858000">
                <a:moveTo>
                  <a:pt x="1024379" y="0"/>
                </a:moveTo>
                <a:lnTo>
                  <a:pt x="7312272" y="0"/>
                </a:lnTo>
                <a:lnTo>
                  <a:pt x="731227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2" name="Freeform 52">
            <a:extLst>
              <a:ext uri="{FF2B5EF4-FFF2-40B4-BE49-F238E27FC236}">
                <a16:creationId xmlns:a16="http://schemas.microsoft.com/office/drawing/2014/main" id="{3A459D44-E95C-4AB2-9D79-7C182560C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649" y="3576483"/>
            <a:ext cx="8522979" cy="3281517"/>
          </a:xfrm>
          <a:custGeom>
            <a:avLst/>
            <a:gdLst>
              <a:gd name="connsiteX0" fmla="*/ 8516100 w 8522979"/>
              <a:gd name="connsiteY0" fmla="*/ 0 h 3281517"/>
              <a:gd name="connsiteX1" fmla="*/ 8522979 w 8522979"/>
              <a:gd name="connsiteY1" fmla="*/ 3281517 h 3281517"/>
              <a:gd name="connsiteX2" fmla="*/ 650153 w 8522979"/>
              <a:gd name="connsiteY2" fmla="*/ 3281517 h 3281517"/>
              <a:gd name="connsiteX3" fmla="*/ 0 w 8522979"/>
              <a:gd name="connsiteY3" fmla="*/ 3003752 h 3281517"/>
              <a:gd name="connsiteX4" fmla="*/ 879142 w 8522979"/>
              <a:gd name="connsiteY4" fmla="*/ 690551 h 3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2979" h="3281517">
                <a:moveTo>
                  <a:pt x="8516100" y="0"/>
                </a:moveTo>
                <a:lnTo>
                  <a:pt x="8522979" y="3281517"/>
                </a:lnTo>
                <a:lnTo>
                  <a:pt x="650153" y="3281517"/>
                </a:lnTo>
                <a:lnTo>
                  <a:pt x="0" y="3003752"/>
                </a:lnTo>
                <a:lnTo>
                  <a:pt x="879142" y="690551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2401" y="4080934"/>
            <a:ext cx="6126866" cy="1516574"/>
          </a:xfrm>
        </p:spPr>
        <p:txBody>
          <a:bodyPr>
            <a:normAutofit fontScale="90000"/>
          </a:bodyPr>
          <a:lstStyle/>
          <a:p>
            <a:r>
              <a:rPr lang="en-US" sz="4000" cap="none" dirty="0"/>
              <a:t>Sustainability and Growth: </a:t>
            </a:r>
            <a:br>
              <a:rPr lang="en-US" sz="4000" cap="none" dirty="0"/>
            </a:br>
            <a:r>
              <a:rPr lang="en-US" sz="4000" cap="none" dirty="0"/>
              <a:t>The Mangroves of Costa 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2401" y="5597505"/>
            <a:ext cx="6126866" cy="99802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Kylie Stewart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Winter Session 2020</a:t>
            </a: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744E1CB2-FA5C-415B-9312-61942C555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6" r="1006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E00C2B-963D-4644-A19B-08F30B74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3700"/>
              <a:t>Enriching a Global Education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B5531AA-BAD6-41C2-B742-8945F51A2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034589"/>
              </p:ext>
            </p:extLst>
          </p:nvPr>
        </p:nvGraphicFramePr>
        <p:xfrm>
          <a:off x="677334" y="2160589"/>
          <a:ext cx="3851122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243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What is a Mangrove?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CD07A13-1637-46E3-920D-7A60B37DA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035465"/>
              </p:ext>
            </p:extLst>
          </p:nvPr>
        </p:nvGraphicFramePr>
        <p:xfrm>
          <a:off x="673754" y="2160590"/>
          <a:ext cx="3973943" cy="344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CB539D39-788F-4625-980C-A69CD636DF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8551" y="1306611"/>
            <a:ext cx="5659695" cy="4244771"/>
          </a:xfrm>
          <a:prstGeom prst="rect">
            <a:avLst/>
          </a:prstGeo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large tree&#10;&#10;Description automatically generated">
            <a:extLst>
              <a:ext uri="{FF2B5EF4-FFF2-40B4-BE49-F238E27FC236}">
                <a16:creationId xmlns:a16="http://schemas.microsoft.com/office/drawing/2014/main" id="{231CC4BE-243E-40B8-8B69-72ABD0D46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3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5DEC2-3CE6-403C-843D-B88A8A45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sz="3700" dirty="0">
                <a:solidFill>
                  <a:schemeClr val="accent6">
                    <a:lumMod val="75000"/>
                  </a:schemeClr>
                </a:solidFill>
              </a:rPr>
              <a:t>What Lives Within a Mangrove?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1063E3D-D613-40BD-81CE-E19635435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741687"/>
              </p:ext>
            </p:extLst>
          </p:nvPr>
        </p:nvGraphicFramePr>
        <p:xfrm>
          <a:off x="404362" y="1938866"/>
          <a:ext cx="4763557" cy="418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38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DDE9CD4-0E0A-4129-8689-A89C4E9A6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tree next to a body of water&#10;&#10;Description automatically generated">
            <a:extLst>
              <a:ext uri="{FF2B5EF4-FFF2-40B4-BE49-F238E27FC236}">
                <a16:creationId xmlns:a16="http://schemas.microsoft.com/office/drawing/2014/main" id="{90F6C0F7-590A-4997-833B-7CE64C27E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b="2500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5DB3CA2-FA66-42B9-90EF-394894352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8D0718-07C6-45A2-A743-BC64673C9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AE7BCCE-817C-4933-A587-F1EF87D4B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0E96C1E8-3E07-4AF1-BA61-7FB948F90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B3B592D1-4031-4144-A2DB-B2D8F8C73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5CB28D4-D6D1-4DB7-B557-D5FF65237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F69D97D4-6031-4064-9BBA-2E96839A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BAF978AE-97B1-4224-A562-EBCE373A1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3A18250B-41A2-4BA7-9E5C-679CF3AE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C8751ECC-5286-4332-9942-2D01B7135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5952A4A6-F619-458C-A026-6E5D6AF1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7888E1-1C83-45CD-94C1-01CE6D18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are Mangroves Important?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F79CFB2-4A4E-4862-AA3B-8FAAE4E7BA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121763"/>
              </p:ext>
            </p:extLst>
          </p:nvPr>
        </p:nvGraphicFramePr>
        <p:xfrm>
          <a:off x="677333" y="2160589"/>
          <a:ext cx="8693677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4767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7" y="534828"/>
            <a:ext cx="11182429" cy="13563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Why are Mangroves Endangered?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Water next to a tree&#10;&#10;Description automatically generated">
            <a:extLst>
              <a:ext uri="{FF2B5EF4-FFF2-40B4-BE49-F238E27FC236}">
                <a16:creationId xmlns:a16="http://schemas.microsoft.com/office/drawing/2014/main" id="{1B812400-8B7B-47D7-BE99-FAC9FF24E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693" y="1856468"/>
            <a:ext cx="5454775" cy="4091081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CB86948-FE0B-46D4-8DD6-8B11CFF28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689407"/>
              </p:ext>
            </p:extLst>
          </p:nvPr>
        </p:nvGraphicFramePr>
        <p:xfrm>
          <a:off x="-864446" y="2182176"/>
          <a:ext cx="8207147" cy="334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ee next to a river&#10;&#10;Description automatically generated">
            <a:extLst>
              <a:ext uri="{FF2B5EF4-FFF2-40B4-BE49-F238E27FC236}">
                <a16:creationId xmlns:a16="http://schemas.microsoft.com/office/drawing/2014/main" id="{F6F68496-134B-4F25-8B34-8398B99D4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62"/>
          <a:stretch/>
        </p:blipFill>
        <p:spPr>
          <a:xfrm>
            <a:off x="5376333" y="-1"/>
            <a:ext cx="6815667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23179D-888E-4FE4-801E-990C706AB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5139267" cy="1430867"/>
          </a:xfrm>
        </p:spPr>
        <p:txBody>
          <a:bodyPr>
            <a:normAutofit/>
          </a:bodyPr>
          <a:lstStyle/>
          <a:p>
            <a:r>
              <a:rPr lang="en-US" dirty="0"/>
              <a:t>Costa Rican Mangrove Protection</a:t>
            </a:r>
          </a:p>
        </p:txBody>
      </p:sp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28721EF-32FF-4585-BF33-2FA6C390C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474652"/>
              </p:ext>
            </p:extLst>
          </p:nvPr>
        </p:nvGraphicFramePr>
        <p:xfrm>
          <a:off x="677334" y="2160589"/>
          <a:ext cx="5418666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691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749CC-887E-4E47-8B7D-27211ABB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dirty="0"/>
              <a:t>Mangroves in the United States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F1015E-B133-4431-88AC-A30C93E840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67655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080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ter next to a tree&#10;&#10;Description automatically generated">
            <a:extLst>
              <a:ext uri="{FF2B5EF4-FFF2-40B4-BE49-F238E27FC236}">
                <a16:creationId xmlns:a16="http://schemas.microsoft.com/office/drawing/2014/main" id="{21AA97D1-EE49-46D2-94C8-31E673334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1" r="5641"/>
          <a:stretch/>
        </p:blipFill>
        <p:spPr>
          <a:xfrm>
            <a:off x="4303720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642E5-C2BC-474F-B0C6-09AB3D7F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2800" dirty="0"/>
              <a:t>Differences in Conservation Strategies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C0471BA-9733-4621-80DF-2673B4FA14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727543"/>
              </p:ext>
            </p:extLst>
          </p:nvPr>
        </p:nvGraphicFramePr>
        <p:xfrm>
          <a:off x="677334" y="2160589"/>
          <a:ext cx="3851122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953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64506-9B1D-4568-9DF2-A68E6DD4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The Future of Mangroves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37FD30-C1C1-4A8C-BAAC-1C3CBEE66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11953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002491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D3DDD6-8E74-4DF3-A7C9-6234C7DB3E7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78ADAB2-5713-4CC8-B21C-AD74ED6A7D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F0D866-2B5B-42FA-BA6C-C5A2A7495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Widescreen</PresentationFormat>
  <Paragraphs>70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Corbel</vt:lpstr>
      <vt:lpstr>Trebuchet MS</vt:lpstr>
      <vt:lpstr>Basis</vt:lpstr>
      <vt:lpstr>Sustainability and Growth:  The Mangroves of Costa Rica</vt:lpstr>
      <vt:lpstr>What is a Mangrove?</vt:lpstr>
      <vt:lpstr>What Lives Within a Mangrove?</vt:lpstr>
      <vt:lpstr>Why are Mangroves Important? </vt:lpstr>
      <vt:lpstr>Why are Mangroves Endangered? </vt:lpstr>
      <vt:lpstr>Costa Rican Mangrove Protection</vt:lpstr>
      <vt:lpstr>Mangroves in the United States</vt:lpstr>
      <vt:lpstr>Differences in Conservation Strategies</vt:lpstr>
      <vt:lpstr>The Future of Mangroves</vt:lpstr>
      <vt:lpstr>Enriching a Global Education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2020-03-30T20:35:22Z</dcterms:created>
  <dcterms:modified xsi:type="dcterms:W3CDTF">2020-03-30T20:36:54Z</dcterms:modified>
</cp:coreProperties>
</file>