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png"/>
  <Override PartName="/ppt/media/image9.jpg" ContentType="image/png"/>
  <Override PartName="/ppt/media/image10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6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9" r:id="rId4"/>
    <p:sldId id="280" r:id="rId5"/>
    <p:sldId id="281" r:id="rId6"/>
    <p:sldId id="259" r:id="rId7"/>
    <p:sldId id="260" r:id="rId8"/>
    <p:sldId id="275" r:id="rId9"/>
    <p:sldId id="261" r:id="rId10"/>
    <p:sldId id="272" r:id="rId11"/>
    <p:sldId id="274" r:id="rId12"/>
    <p:sldId id="282" r:id="rId13"/>
    <p:sldId id="276" r:id="rId14"/>
    <p:sldId id="271" r:id="rId15"/>
    <p:sldId id="277" r:id="rId16"/>
    <p:sldId id="278" r:id="rId17"/>
    <p:sldId id="273" r:id="rId18"/>
    <p:sldId id="2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77107" autoAdjust="0"/>
  </p:normalViewPr>
  <p:slideViewPr>
    <p:cSldViewPr snapToGrid="0">
      <p:cViewPr>
        <p:scale>
          <a:sx n="46" d="100"/>
          <a:sy n="46" d="100"/>
        </p:scale>
        <p:origin x="2021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E3A1-EDE8-49B3-98C6-0E8EE2C11587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E8EB5-9226-4EF9-A874-78228FB84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35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2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34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62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7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0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6E8EB5-9226-4EF9-A874-78228FB841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36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1579-04D1-4825-99F2-A28D82C5A4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98682-8F6F-425C-BAFB-CA6DFC3C9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6FC98-8EAD-45ED-8F61-8CEA9920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18D95-2C41-44DD-8835-7F189A0B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BF6F8-7DE4-48E6-A2FC-6FEBE6B15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0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6C19-605A-43A7-BAEA-123CAE8C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E71BA-0DBA-40E8-BE5B-A582D89D9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23D77-50FB-4098-9F6A-736B6D0A5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C6601-23B3-47BE-AE98-EEEE18754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75B7C-D713-41E7-B003-32035280A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1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380BB-C370-47B5-AC36-F1542D3A15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9971A-F90C-408B-881C-1DB5085F5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1E86D-F097-4CC2-872D-C354ADA4A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78FAA-EC4A-4A09-BF5E-D7491E2A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EE9C-58DB-49B7-89B2-E7BCC733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EBA3F-BC03-408C-B214-3DFFF7A2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173E3-7FF3-4C07-9B4C-F20957D74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FD0C0-6918-453F-B2CB-4B6B6DCA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A04BB-B48A-4DFE-A14A-B32244D0E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0BD7F-BDF5-418C-8C30-9C6A20A71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2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7951A-8F51-4E57-92CD-C936F507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60EAF-D837-4467-8492-A50403706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FEC06-F18E-459A-8E46-3181ACA8C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7EB3C-1E91-4C5C-A020-67888C057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33ACC-29E2-4512-A4D2-D72014E6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57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17B01-49A8-4570-AB8C-FA43C21E8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ED5A2-6D25-457F-8386-F30367AF4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A1BB2A-719C-4A06-8BBC-EA37246D5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93F80-1DF0-4486-A898-ADEE81A35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D0C7DD-919E-445F-93AA-A9F937468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6BF64-BE91-45B7-8EC8-8EB9D2AC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5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C938-4983-4D9A-991B-EF868728E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10D0E-03D3-47C5-A597-C81F9F91E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63136-3A36-4739-BF5F-F03AAA0E0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885278-24A5-4645-A2AB-4E3FB541A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CC1E6C-093A-4C1D-9607-11BF6DBAE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5BC50-4D81-4A84-9DF6-EB59CD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BE8D05-21A1-4B1F-81C5-0A5E0E6D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6FD811-1A7E-45B3-A191-DF1B1C76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CC62C-D7D1-4AE9-A81C-5C32D31B9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BE1ACF-64CC-4920-AABF-96DF96E4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E5D3A-C58C-459E-B544-7C7E02E8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29545-D0B0-4621-9916-5E2C0CD2B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4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A0833-39F9-4E03-824A-2919BDEA5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9F399F-AF4B-437E-9544-FEBC6774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00B3D-6DB4-4406-9C65-5646258DF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91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22D2-8A66-4A1F-9A33-CD2572C0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EBEF4-A878-4CE7-A887-7C8D53235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EA5A8-607C-4DA5-A6A2-95917EDD8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C57D2-9DBE-4117-B0A4-B9F9D884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AFA4A-0944-4C99-93CD-F619208E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BD0EF-55EF-47CD-B82A-163E255A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2BEC-7ADC-4681-B73A-272D81B4E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29A6D-9124-40B9-B275-5A502E350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FE4F45-1721-4500-851C-5586ACDED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1AB16-9D1D-4BA3-8F94-300E56D9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A6F174-16F9-4AB4-AC64-E4B7CA27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D6E38-FEB2-4E9A-A996-7BC4BDAB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D8DC31-B1F6-496B-A145-2D0E89E7F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85112-22A3-4B62-8404-CDAF7101F5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BFAB-FE4D-4863-850A-631984B93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9ED83-BF8B-4368-96F1-C72C25521085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2C831-C9A5-415B-A973-3CB2B114C8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85089-65A6-4D94-BCFB-90576215E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3C6E-C987-429E-8F9F-D8B31C848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0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E4231A-A345-4AA3-B734-7864E43B9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620" y="1471351"/>
            <a:ext cx="7108911" cy="4016621"/>
          </a:xfrm>
        </p:spPr>
        <p:txBody>
          <a:bodyPr anchor="ctr">
            <a:normAutofit/>
          </a:bodyPr>
          <a:lstStyle/>
          <a:p>
            <a:pPr algn="l"/>
            <a:r>
              <a:rPr 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of the Ongoing Success in Protecting Biodiversity in Costa 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66A7C-77D5-43CB-9BFD-B4099BE92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3178" y="1845264"/>
            <a:ext cx="3000907" cy="3268794"/>
          </a:xfrm>
        </p:spPr>
        <p:txBody>
          <a:bodyPr anchor="ctr"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Katherine Marita &amp; Payton Rohrer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4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04800"/>
            <a:ext cx="10567737" cy="103901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II: Sustainability along the Central Pacific Coast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9CBB-47FD-4CDB-88F1-FFDA2398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686"/>
            <a:ext cx="5935462" cy="4833145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Phase Focuses: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Crocodile habitat in Rio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Tárcoles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Turtle conservation at Playa Hermosa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Reforestation lecture at Palo Seco mangrove swamp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A87BD-CCBA-4B74-9312-4E510C098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627" y="1343818"/>
            <a:ext cx="3688173" cy="494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81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67BB-28D5-428F-A857-83494C84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309" y="335628"/>
            <a:ext cx="7113639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Reforestation – Palo Seco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13DCD-3DA5-4F87-B02C-C010FB5E5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43863" cy="4351338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Mangrove Importance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covering tropical region coastlines 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20+ tree species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 rotting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 flooding damage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House hundreds of bird, fish, and invertebrate species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F9D3D-EB87-40AD-8FA7-E4198BE02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44" y="151235"/>
            <a:ext cx="4916647" cy="655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8D8-BB53-43DB-98D2-F6F8CF25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786627"/>
            <a:ext cx="3932237" cy="7228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Mangroves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414CD6-C09D-4A85-86CB-6F41ACA54BC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2822D-359D-49EC-B9E1-6166A21FA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Essential to combat climate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1% of mangroves are destroyed each year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Wetlands Plan (2017)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Ecotourism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Funds for restoration and protection</a:t>
            </a:r>
          </a:p>
        </p:txBody>
      </p:sp>
    </p:spTree>
    <p:extLst>
      <p:ext uri="{BB962C8B-B14F-4D97-AF65-F5344CB8AC3E}">
        <p14:creationId xmlns:p14="http://schemas.microsoft.com/office/powerpoint/2010/main" val="28142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1321C7B2-990E-4C82-8537-CC9276B98B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21776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EECD5-6904-4AE9-91EF-E25EFC4C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Palo Seco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D1CBC-6B2E-4BC5-8AED-934BE1EB7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146916" cy="37888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Mangrove Threats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Misuse of coastal resources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Irrigation / land use of freshwater</a:t>
            </a:r>
          </a:p>
          <a:p>
            <a:pPr lvl="2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Decrease in rivers / creeks</a:t>
            </a:r>
          </a:p>
          <a:p>
            <a:pPr lvl="2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in dumping waste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050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III: </a:t>
            </a:r>
            <a:b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Indigenous Communities and Cultures in the Southwestern Pacific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9CBB-47FD-4CDB-88F1-FFDA2398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 fontScale="92500"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Specific Phase Focuses: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UNESCO World Heritage Site – Pre-Columbian spheres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Golfito ecotourism and sustainability lecture – University of Costa Rica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Cultural heritage lecture with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Térraba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indigenous tribe </a:t>
            </a:r>
          </a:p>
          <a:p>
            <a:pPr marL="914400" lvl="1" indent="-457200">
              <a:buFont typeface="+mj-lt"/>
              <a:buAutoNum type="arabicPeriod"/>
            </a:pPr>
            <a:endParaRPr lang="en-US" sz="1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outdoor, missile, sitting, field&#10;&#10;Description automatically generated">
            <a:extLst>
              <a:ext uri="{FF2B5EF4-FFF2-40B4-BE49-F238E27FC236}">
                <a16:creationId xmlns:a16="http://schemas.microsoft.com/office/drawing/2014/main" id="{026643D8-EDF9-4A53-AA0F-0F8A88981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r="11730"/>
          <a:stretch/>
        </p:blipFill>
        <p:spPr>
          <a:xfrm>
            <a:off x="6866312" y="2698428"/>
            <a:ext cx="3857106" cy="37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90C3B-0418-4FF1-A077-5C81CD44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Golfito – Ecotourism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029ED-6B0C-46E2-AB8C-64F3F483C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896032" cy="4351338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“Nature – oriented travel”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Costa Rica is the most visited country in Central America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Tourism is a huge source of revenue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A0AD6-7BCC-4331-8B8A-B01912F83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18" y="1027906"/>
            <a:ext cx="5919981" cy="44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3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137DC-70BD-4548-9C40-6DD3C50A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148"/>
            <a:ext cx="5782962" cy="1325563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Sustainability Connection to Ecotourism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E1F7A-6783-4E99-AE53-E2C0A4CA1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896" y="518989"/>
            <a:ext cx="5782962" cy="582003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Pairs economic benefit with environmental improvement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Revenue used for park management, wildlife protection, and sustainability efforts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Protect tourist areas: beaches, rainforests, mountains, and national parks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sources of less sustainable income become secondary to tourism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Agriculture, lumber, cattle ranching, and oil palm plantations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 in deforestation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29A1FCA1-DA25-489A-AF77-84226FDAF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86" y="1752472"/>
            <a:ext cx="5968314" cy="447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8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85" y="304800"/>
            <a:ext cx="10667999" cy="103901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IV: Central Valley and the Central Highlands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9CBB-47FD-4CDB-88F1-FFDA2398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686"/>
            <a:ext cx="3853070" cy="483314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Phase Focuses: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Valley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Alajuela historical city walking tour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C94396-EDBC-464C-88F3-755E43128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71" y="1623390"/>
            <a:ext cx="5565913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73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5673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2AF02-53AA-4CA3-8B9F-9CD50D37EF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6" r="1" b="16295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9CBB-47FD-4CDB-88F1-FFDA2398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Costa Rica serves as a global example of strides in sustainability and animal protection</a:t>
            </a:r>
          </a:p>
          <a:p>
            <a:r>
              <a:rPr lang="en-US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 the importance of biodiversity and means of protection</a:t>
            </a:r>
          </a:p>
          <a:p>
            <a:r>
              <a:rPr lang="en-US" sz="2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 experience </a:t>
            </a:r>
          </a:p>
        </p:txBody>
      </p:sp>
    </p:spTree>
    <p:extLst>
      <p:ext uri="{BB962C8B-B14F-4D97-AF65-F5344CB8AC3E}">
        <p14:creationId xmlns:p14="http://schemas.microsoft.com/office/powerpoint/2010/main" val="99649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photo, man, woman&#10;&#10;Description automatically generated">
            <a:extLst>
              <a:ext uri="{FF2B5EF4-FFF2-40B4-BE49-F238E27FC236}">
                <a16:creationId xmlns:a16="http://schemas.microsoft.com/office/drawing/2014/main" id="{394EC5D9-CFFC-403F-9097-91B26A82B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4" y="1431000"/>
            <a:ext cx="7709972" cy="512612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E866-6AC3-411F-AA7F-FBB0051630FA}"/>
              </a:ext>
            </a:extLst>
          </p:cNvPr>
          <p:cNvSpPr txBox="1">
            <a:spLocks/>
          </p:cNvSpPr>
          <p:nvPr/>
        </p:nvSpPr>
        <p:spPr>
          <a:xfrm>
            <a:off x="7982906" y="761899"/>
            <a:ext cx="3408285" cy="57952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Alajuela Province &amp; Costa Rica Animal Rescue Center (CRARC)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Sustainability along the Central Pacific Coast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III: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Communities and Cultures in the Southwestern Pacific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IV: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Highlands and the Central Valley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33EA6-86B4-416D-934A-6580A1F1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42" y="0"/>
            <a:ext cx="664277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Itinerary </a:t>
            </a:r>
          </a:p>
        </p:txBody>
      </p:sp>
    </p:spTree>
    <p:extLst>
      <p:ext uri="{BB962C8B-B14F-4D97-AF65-F5344CB8AC3E}">
        <p14:creationId xmlns:p14="http://schemas.microsoft.com/office/powerpoint/2010/main" val="565645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7DF5-7F35-4969-A395-39E812BC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Agencies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4EEA00A-DBC2-4FCD-96B5-D8E13F555A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r="46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882499-17CA-4D2B-A8F7-3BFEE89680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89212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MINAE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Considered the first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 of MINAE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IUCN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32938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6B3E2-25DB-425A-8D43-A7B788AE5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Tenets of Environmental Legislation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1EA89B-4E15-4223-AEE3-FD3A3059F71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56A740-22CD-4C81-918A-47BC7ED2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0275"/>
            <a:ext cx="3932237" cy="381158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actions: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parks system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Debt reduction through land conservation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Ecotourism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Sustainable forestry practices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 and industry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88827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DD6BC-3CA8-4C31-9EF4-267CE1D4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Protected Area?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7D46EC-2C70-4329-AD5E-79E8D3613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019384"/>
            <a:ext cx="6172200" cy="48097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3798D-E3A6-47CE-9F33-E311B15EB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park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Indigenous land reserves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Refuges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Reserves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Corridors</a:t>
            </a:r>
          </a:p>
        </p:txBody>
      </p:sp>
    </p:spTree>
    <p:extLst>
      <p:ext uri="{BB962C8B-B14F-4D97-AF65-F5344CB8AC3E}">
        <p14:creationId xmlns:p14="http://schemas.microsoft.com/office/powerpoint/2010/main" val="3820466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1039018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I: </a:t>
            </a:r>
            <a:b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Alajuela Province and the Costa Rica Animal Rescue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69CBB-47FD-4CDB-88F1-FFDA2398E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1686"/>
            <a:ext cx="5935462" cy="4833145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Phase Focuses: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Community-Based Service Learning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on the Future Sustainability and Animal Welfare in Costa Rica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Manuel Antonio National Park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Vulcan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Irazú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7F4A149-2EEE-4E64-9D8C-43F3A109D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62" y="2151686"/>
            <a:ext cx="4953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00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174" y="252830"/>
            <a:ext cx="10359189" cy="1325563"/>
          </a:xfrm>
        </p:spPr>
        <p:txBody>
          <a:bodyPr>
            <a:normAutofit fontScale="90000"/>
          </a:bodyPr>
          <a:lstStyle/>
          <a:p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CRARC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Service Learning</a:t>
            </a: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2. Sustainability and Animal Welfare</a:t>
            </a:r>
            <a:b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animal, sitting, brown, eating&#10;&#10;Description automatically generated">
            <a:extLst>
              <a:ext uri="{FF2B5EF4-FFF2-40B4-BE49-F238E27FC236}">
                <a16:creationId xmlns:a16="http://schemas.microsoft.com/office/drawing/2014/main" id="{562D3924-383F-424F-970B-A95E18CFF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4" y="1690688"/>
            <a:ext cx="4603071" cy="460307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F95877-3FF2-48C7-919E-90B21CF0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434818"/>
            <a:ext cx="5432394" cy="5715324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Volunteer-based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Mission: to lead change for animal welfare and sustainable human coexistence with wildlife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Andres Perez lecture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“biodiversity bomb”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Wildlife Conservation Law 7317</a:t>
            </a:r>
          </a:p>
        </p:txBody>
      </p:sp>
    </p:spTree>
    <p:extLst>
      <p:ext uri="{BB962C8B-B14F-4D97-AF65-F5344CB8AC3E}">
        <p14:creationId xmlns:p14="http://schemas.microsoft.com/office/powerpoint/2010/main" val="2942517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74224-846A-424A-931D-79C43143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CRARC - Animal Documentation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131AE-E608-4FF8-8013-4609C7E6F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00892"/>
            <a:ext cx="5869047" cy="3462228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Kinkajous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White-tailed deer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Raccoons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Monkeys (white-faced capuchin, howler, spider)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Bird variety (green and scarlet macaws, parakeets, parrots,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Two- / three-toed sloths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Peccary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Coati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Porcupine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Fer-de-lance snakes</a:t>
            </a:r>
          </a:p>
        </p:txBody>
      </p:sp>
      <p:pic>
        <p:nvPicPr>
          <p:cNvPr id="5" name="Picture 4" descr="A picture containing animal, mammal, rock, outdoor&#10;&#10;Description automatically generated">
            <a:extLst>
              <a:ext uri="{FF2B5EF4-FFF2-40B4-BE49-F238E27FC236}">
                <a16:creationId xmlns:a16="http://schemas.microsoft.com/office/drawing/2014/main" id="{C50E2606-47A1-41EF-96EE-CEE20F4AB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5" r="1" b="14763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5382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F70EF-7BB9-475E-9867-F009919D9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61" y="28143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30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Manuel Antonio National Park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4922FE-1EE0-4125-BE2E-DEFCA05BBC82}"/>
              </a:ext>
            </a:extLst>
          </p:cNvPr>
          <p:cNvSpPr txBox="1"/>
          <p:nvPr/>
        </p:nvSpPr>
        <p:spPr>
          <a:xfrm>
            <a:off x="230819" y="2037346"/>
            <a:ext cx="4270159" cy="4684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Wildlife observations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 of the world’s biodiversity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Government-issued land protections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28% landmass protected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Tourist – animal interactions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Food restrictions</a:t>
            </a:r>
          </a:p>
        </p:txBody>
      </p:sp>
      <p:pic>
        <p:nvPicPr>
          <p:cNvPr id="4" name="Content Placeholder 4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9CF9B705-8EDB-4693-8004-8839567E80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34" y="1084962"/>
            <a:ext cx="6250769" cy="468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706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554</Words>
  <Application>Microsoft Office PowerPoint</Application>
  <PresentationFormat>Widescreen</PresentationFormat>
  <Paragraphs>116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Exploration of the Ongoing Success in Protecting Biodiversity in Costa Rica</vt:lpstr>
      <vt:lpstr>Project Itinerary </vt:lpstr>
      <vt:lpstr>Environmental Agencies</vt:lpstr>
      <vt:lpstr>Tenets of Environmental Legislation</vt:lpstr>
      <vt:lpstr>What is a Protected Area?</vt:lpstr>
      <vt:lpstr>Phase I:  Alajuela Province and the Costa Rica Animal Rescue Center</vt:lpstr>
      <vt:lpstr> CRARC     1. Service Learning      2. Sustainability and Animal Welfare </vt:lpstr>
      <vt:lpstr>CRARC - Animal Documentation</vt:lpstr>
      <vt:lpstr>Manuel Antonio National Park</vt:lpstr>
      <vt:lpstr>Phase II: Sustainability along the Central Pacific Coast</vt:lpstr>
      <vt:lpstr>Reforestation – Palo Seco</vt:lpstr>
      <vt:lpstr>Mangroves</vt:lpstr>
      <vt:lpstr>Palo Seco Cont. </vt:lpstr>
      <vt:lpstr>Phase III:  Indigenous Communities and Cultures in the Southwestern Pacific </vt:lpstr>
      <vt:lpstr>Golfito – Ecotourism  </vt:lpstr>
      <vt:lpstr>Sustainability Connection to Ecotourism</vt:lpstr>
      <vt:lpstr>Phase IV: Central Valley and the Central Highlands  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of the Ongoing Success in Protecting Biodiversity in Costa Rica</dc:title>
  <dc:creator>Katherine Marita</dc:creator>
  <cp:lastModifiedBy>Katherine Marita</cp:lastModifiedBy>
  <cp:revision>7</cp:revision>
  <dcterms:created xsi:type="dcterms:W3CDTF">2020-04-16T19:19:26Z</dcterms:created>
  <dcterms:modified xsi:type="dcterms:W3CDTF">2020-04-18T00:20:59Z</dcterms:modified>
</cp:coreProperties>
</file>