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0" r:id="rId1"/>
  </p:sldMasterIdLst>
  <p:notesMasterIdLst>
    <p:notesMasterId r:id="rId10"/>
  </p:notesMasterIdLst>
  <p:sldIdLst>
    <p:sldId id="271" r:id="rId2"/>
    <p:sldId id="257" r:id="rId3"/>
    <p:sldId id="276" r:id="rId4"/>
    <p:sldId id="277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97"/>
    <p:restoredTop sz="94674"/>
  </p:normalViewPr>
  <p:slideViewPr>
    <p:cSldViewPr snapToGrid="0" snapToObjects="1">
      <p:cViewPr varScale="1">
        <p:scale>
          <a:sx n="150" d="100"/>
          <a:sy n="150" d="100"/>
        </p:scale>
        <p:origin x="1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B57AB-D6A3-8E41-8281-ACBCA8E377AE}" type="datetimeFigureOut">
              <a:rPr lang="en-US" smtClean="0"/>
              <a:t>3/6/20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121A5-DEB2-914C-A4DE-6E81D9325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54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9007" y="505097"/>
            <a:ext cx="11782696" cy="2603863"/>
          </a:xfrm>
        </p:spPr>
        <p:txBody>
          <a:bodyPr anchor="b"/>
          <a:lstStyle>
            <a:lvl1pPr algn="ctr">
              <a:defRPr sz="6000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sz="6600" b="1" spc="-150" dirty="0">
                <a:solidFill>
                  <a:schemeClr val="tx2"/>
                </a:solidFill>
                <a:latin typeface="Univers LT Std 75 Black" charset="0"/>
                <a:ea typeface="Univers LT Std 75 Black" charset="0"/>
                <a:cs typeface="Univers LT Std 75 Black" charset="0"/>
              </a:rPr>
              <a:t>Click here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69920"/>
            <a:ext cx="9144000" cy="2087880"/>
          </a:xfrm>
        </p:spPr>
        <p:txBody>
          <a:bodyPr>
            <a:normAutofit/>
          </a:bodyPr>
          <a:lstStyle>
            <a:lvl1pPr marL="0" indent="0" algn="ctr">
              <a:buNone/>
              <a:defRPr sz="3600" b="1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9007" y="5594197"/>
            <a:ext cx="11782696" cy="10400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89679" y="5594198"/>
            <a:ext cx="11402024" cy="10400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09007" y="5594198"/>
            <a:ext cx="1068082" cy="10400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532" y="5870518"/>
            <a:ext cx="5842935" cy="48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9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1440" y="6356350"/>
            <a:ext cx="452845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  </a:t>
            </a:r>
            <a:r>
              <a:rPr lang="en-US" b="1" dirty="0">
                <a:solidFill>
                  <a:schemeClr val="accent1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I</a:t>
            </a:r>
            <a:r>
              <a:rPr lang="en-US" b="1" dirty="0"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Subtitle/Heading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50825" y="1466899"/>
            <a:ext cx="11685013" cy="467742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382921"/>
            <a:ext cx="12545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spc="2000" dirty="0">
                <a:solidFill>
                  <a:schemeClr val="accent2"/>
                </a:solidFill>
                <a:latin typeface="+mn-lt"/>
                <a:ea typeface="Univers LT Std 55 Roman" charset="0"/>
                <a:cs typeface="Univers LT Std 55 Roman" charset="0"/>
              </a:rPr>
              <a:t>BOWLING GREEN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37688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FCDB-D084-FB46-BCFE-0C7E8EC36EFB}" type="datetimeFigureOut">
              <a:rPr lang="en-US" smtClean="0"/>
              <a:t>3/6/20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6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217" y="1454150"/>
            <a:ext cx="7041622" cy="4189413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Wingdings" charset="2"/>
              <a:buChar char="§"/>
              <a:defRPr/>
            </a:lvl1pPr>
            <a:lvl2pPr marL="800100" indent="-342900">
              <a:buClr>
                <a:schemeClr val="accent6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6"/>
              </a:buClr>
              <a:buFont typeface="Wingdings" charset="2"/>
              <a:buChar char="§"/>
              <a:defRPr/>
            </a:lvl3pPr>
            <a:lvl4pPr marL="1657350" indent="-285750">
              <a:buClr>
                <a:schemeClr val="accent6"/>
              </a:buClr>
              <a:buFont typeface="Wingdings" charset="2"/>
              <a:buChar char="§"/>
              <a:defRPr/>
            </a:lvl4pPr>
            <a:lvl5pPr marL="2114550" indent="-285750">
              <a:buClr>
                <a:schemeClr val="accent6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3690" y="6356350"/>
            <a:ext cx="400595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  </a:t>
            </a:r>
            <a:r>
              <a:rPr lang="en-US" b="1" dirty="0">
                <a:solidFill>
                  <a:schemeClr val="accent1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I</a:t>
            </a:r>
            <a:r>
              <a:rPr lang="en-US" b="1" dirty="0"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Subtitle/Heading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6382921"/>
            <a:ext cx="12545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spc="2000" dirty="0">
                <a:solidFill>
                  <a:schemeClr val="accent2"/>
                </a:solidFill>
                <a:latin typeface="+mn-lt"/>
                <a:ea typeface="Univers LT Std 55 Roman" charset="0"/>
                <a:cs typeface="Univers LT Std 55 Roman" charset="0"/>
              </a:rPr>
              <a:t>BOWLING GREEN STATE UNIVERSITY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50825" y="1454150"/>
            <a:ext cx="4356100" cy="418941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57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217" y="1454150"/>
            <a:ext cx="7041622" cy="4791293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Wingdings" charset="2"/>
              <a:buChar char="§"/>
              <a:defRPr/>
            </a:lvl1pPr>
            <a:lvl2pPr marL="800100" indent="-342900">
              <a:buClr>
                <a:schemeClr val="accent6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6"/>
              </a:buClr>
              <a:buFont typeface="Wingdings" charset="2"/>
              <a:buChar char="§"/>
              <a:defRPr/>
            </a:lvl3pPr>
            <a:lvl4pPr marL="1657350" indent="-285750">
              <a:buClr>
                <a:schemeClr val="accent6"/>
              </a:buClr>
              <a:buFont typeface="Wingdings" charset="2"/>
              <a:buChar char="§"/>
              <a:defRPr/>
            </a:lvl4pPr>
            <a:lvl5pPr marL="2114550" indent="-285750">
              <a:buClr>
                <a:schemeClr val="accent6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3690" y="6356350"/>
            <a:ext cx="400595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  </a:t>
            </a:r>
            <a:r>
              <a:rPr lang="en-US" b="1" dirty="0">
                <a:solidFill>
                  <a:schemeClr val="accent1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I</a:t>
            </a:r>
            <a:r>
              <a:rPr lang="en-US" b="1" dirty="0"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Subtitle/Heading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50825" y="1454150"/>
            <a:ext cx="4356100" cy="479129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0338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217" y="1454150"/>
            <a:ext cx="7041622" cy="4189413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Wingdings" charset="2"/>
              <a:buChar char="§"/>
              <a:defRPr/>
            </a:lvl1pPr>
            <a:lvl2pPr marL="800100" indent="-342900">
              <a:buClr>
                <a:schemeClr val="accent6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6"/>
              </a:buClr>
              <a:buFont typeface="Wingdings" charset="2"/>
              <a:buChar char="§"/>
              <a:defRPr/>
            </a:lvl3pPr>
            <a:lvl4pPr marL="1657350" indent="-285750">
              <a:buClr>
                <a:schemeClr val="accent6"/>
              </a:buClr>
              <a:buFont typeface="Wingdings" charset="2"/>
              <a:buChar char="§"/>
              <a:defRPr/>
            </a:lvl4pPr>
            <a:lvl5pPr marL="2114550" indent="-285750">
              <a:buClr>
                <a:schemeClr val="accent6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91108" y="6356350"/>
            <a:ext cx="383177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</a:t>
            </a:r>
            <a:endParaRPr lang="en-US" b="1" dirty="0">
              <a:solidFill>
                <a:schemeClr val="accent6"/>
              </a:solidFill>
              <a:latin typeface="Univers LT Std 67 Bold Condensed" charset="0"/>
              <a:ea typeface="Univers LT Std 67 Bold Condensed" charset="0"/>
              <a:cs typeface="Univers LT Std 67 Bold Condensed" charset="0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50825" y="1454150"/>
            <a:ext cx="4356100" cy="41894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382921"/>
            <a:ext cx="12545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spc="2000" dirty="0">
                <a:solidFill>
                  <a:schemeClr val="accent2"/>
                </a:solidFill>
                <a:latin typeface="+mn-lt"/>
                <a:ea typeface="Univers LT Std 55 Roman" charset="0"/>
                <a:cs typeface="Univers LT Std 55 Roman" charset="0"/>
              </a:rPr>
              <a:t>BOWLING GREEN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76319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217" y="1454150"/>
            <a:ext cx="7041622" cy="4189413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Wingdings" charset="2"/>
              <a:buChar char="§"/>
              <a:defRPr/>
            </a:lvl1pPr>
            <a:lvl2pPr marL="800100" indent="-342900">
              <a:buClr>
                <a:schemeClr val="accent6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6"/>
              </a:buClr>
              <a:buFont typeface="Wingdings" charset="2"/>
              <a:buChar char="§"/>
              <a:defRPr/>
            </a:lvl3pPr>
            <a:lvl4pPr marL="1657350" indent="-285750">
              <a:buClr>
                <a:schemeClr val="accent6"/>
              </a:buClr>
              <a:buFont typeface="Wingdings" charset="2"/>
              <a:buChar char="§"/>
              <a:defRPr/>
            </a:lvl4pPr>
            <a:lvl5pPr marL="2114550" indent="-285750">
              <a:buClr>
                <a:schemeClr val="accent6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91108" y="6356350"/>
            <a:ext cx="383177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</a:t>
            </a:r>
            <a:endParaRPr lang="en-US" b="1" dirty="0">
              <a:solidFill>
                <a:schemeClr val="accent6"/>
              </a:solidFill>
              <a:latin typeface="Univers LT Std 67 Bold Condensed" charset="0"/>
              <a:ea typeface="Univers LT Std 67 Bold Condensed" charset="0"/>
              <a:cs typeface="Univers LT Std 67 Bold Condensed" charset="0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50825" y="1454150"/>
            <a:ext cx="4356100" cy="41894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97751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10512" y="1454151"/>
            <a:ext cx="10525327" cy="566238"/>
          </a:xfrm>
        </p:spPr>
        <p:txBody>
          <a:bodyPr/>
          <a:lstStyle>
            <a:lvl1pPr marL="0" indent="0">
              <a:buClr>
                <a:schemeClr val="accent6"/>
              </a:buClr>
              <a:buFontTx/>
              <a:buNone/>
              <a:defRPr b="1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Tx/>
              <a:buNone/>
              <a:defRPr/>
            </a:lvl2pPr>
            <a:lvl3pPr marL="914400" indent="0">
              <a:buClr>
                <a:schemeClr val="accent6"/>
              </a:buClr>
              <a:buFontTx/>
              <a:buNone/>
              <a:defRPr/>
            </a:lvl3pPr>
            <a:lvl4pPr marL="1371600" indent="0">
              <a:buClr>
                <a:schemeClr val="accent6"/>
              </a:buClr>
              <a:buFontTx/>
              <a:buNone/>
              <a:defRPr/>
            </a:lvl4pPr>
            <a:lvl5pPr marL="1828800" indent="0">
              <a:buClr>
                <a:schemeClr val="accent6"/>
              </a:buClr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31086" y="6356350"/>
            <a:ext cx="2743200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</a:t>
            </a:r>
            <a:endParaRPr lang="en-US" b="1" dirty="0">
              <a:solidFill>
                <a:schemeClr val="accent6"/>
              </a:solidFill>
              <a:latin typeface="Univers LT Std 67 Bold Condensed" charset="0"/>
              <a:ea typeface="Univers LT Std 67 Bold Condensed" charset="0"/>
              <a:cs typeface="Univers LT Std 67 Bold Condensed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1410511" y="2020389"/>
            <a:ext cx="10525327" cy="2168616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Wingdings" charset="2"/>
              <a:buChar char="§"/>
              <a:defRPr/>
            </a:lvl1pPr>
            <a:lvl2pPr marL="800100" indent="-342900">
              <a:buClr>
                <a:schemeClr val="accent6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6"/>
              </a:buClr>
              <a:buFont typeface="Wingdings" charset="2"/>
              <a:buChar char="§"/>
              <a:defRPr/>
            </a:lvl3pPr>
            <a:lvl4pPr marL="1657350" indent="-285750">
              <a:buClr>
                <a:schemeClr val="accent6"/>
              </a:buClr>
              <a:buFont typeface="Wingdings" charset="2"/>
              <a:buChar char="§"/>
              <a:defRPr/>
            </a:lvl4pPr>
            <a:lvl5pPr marL="2114550" indent="-285750">
              <a:buClr>
                <a:schemeClr val="accent6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382921"/>
            <a:ext cx="12545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spc="2000" dirty="0">
                <a:solidFill>
                  <a:schemeClr val="accent2"/>
                </a:solidFill>
                <a:latin typeface="+mn-lt"/>
                <a:ea typeface="Univers LT Std 55 Roman" charset="0"/>
                <a:cs typeface="Univers LT Std 55 Roman" charset="0"/>
              </a:rPr>
              <a:t>BOWLING GREEN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20519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10512" y="1454151"/>
            <a:ext cx="10525327" cy="566238"/>
          </a:xfrm>
        </p:spPr>
        <p:txBody>
          <a:bodyPr/>
          <a:lstStyle>
            <a:lvl1pPr marL="0" indent="0">
              <a:buClr>
                <a:schemeClr val="accent6"/>
              </a:buClr>
              <a:buFontTx/>
              <a:buNone/>
              <a:defRPr b="1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Tx/>
              <a:buNone/>
              <a:defRPr/>
            </a:lvl2pPr>
            <a:lvl3pPr marL="914400" indent="0">
              <a:buClr>
                <a:schemeClr val="accent6"/>
              </a:buClr>
              <a:buFontTx/>
              <a:buNone/>
              <a:defRPr/>
            </a:lvl3pPr>
            <a:lvl4pPr marL="1371600" indent="0">
              <a:buClr>
                <a:schemeClr val="accent6"/>
              </a:buClr>
              <a:buFontTx/>
              <a:buNone/>
              <a:defRPr/>
            </a:lvl4pPr>
            <a:lvl5pPr marL="1828800" indent="0">
              <a:buClr>
                <a:schemeClr val="accent6"/>
              </a:buClr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3690" y="6356350"/>
            <a:ext cx="400595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</a:t>
            </a:r>
            <a:endParaRPr lang="en-US" b="1" dirty="0">
              <a:solidFill>
                <a:schemeClr val="accent6"/>
              </a:solidFill>
              <a:latin typeface="Univers LT Std 67 Bold Condensed" charset="0"/>
              <a:ea typeface="Univers LT Std 67 Bold Condensed" charset="0"/>
              <a:cs typeface="Univers LT Std 67 Bold Condensed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1410511" y="2020389"/>
            <a:ext cx="10525327" cy="2168616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Wingdings" charset="2"/>
              <a:buChar char="§"/>
              <a:defRPr/>
            </a:lvl1pPr>
            <a:lvl2pPr marL="800100" indent="-342900">
              <a:buClr>
                <a:schemeClr val="accent6"/>
              </a:buClr>
              <a:buFont typeface="Wingdings" charset="2"/>
              <a:buChar char="§"/>
              <a:defRPr/>
            </a:lvl2pPr>
            <a:lvl3pPr marL="1257300" indent="-342900">
              <a:buClr>
                <a:schemeClr val="accent6"/>
              </a:buClr>
              <a:buFont typeface="Wingdings" charset="2"/>
              <a:buChar char="§"/>
              <a:defRPr/>
            </a:lvl3pPr>
            <a:lvl4pPr marL="1657350" indent="-285750">
              <a:buClr>
                <a:schemeClr val="accent6"/>
              </a:buClr>
              <a:buFont typeface="Wingdings" charset="2"/>
              <a:buChar char="§"/>
              <a:defRPr/>
            </a:lvl4pPr>
            <a:lvl5pPr marL="2114550" indent="-285750">
              <a:buClr>
                <a:schemeClr val="accent6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26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1440" y="6356350"/>
            <a:ext cx="452845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  </a:t>
            </a:r>
            <a:r>
              <a:rPr lang="en-US" b="1" dirty="0">
                <a:solidFill>
                  <a:schemeClr val="accent1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I</a:t>
            </a:r>
            <a:r>
              <a:rPr lang="en-US" b="1" dirty="0"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Subtitle/Heading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410511" y="2868979"/>
            <a:ext cx="3364475" cy="323573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4958306" y="2868979"/>
            <a:ext cx="3367706" cy="323884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8509333" y="2857466"/>
            <a:ext cx="3426506" cy="3247245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10512" y="1454150"/>
            <a:ext cx="10525327" cy="1151677"/>
          </a:xfrm>
        </p:spPr>
        <p:txBody>
          <a:bodyPr/>
          <a:lstStyle>
            <a:lvl1pPr marL="0" indent="0">
              <a:buClr>
                <a:schemeClr val="accent6"/>
              </a:buClr>
              <a:buFontTx/>
              <a:buNone/>
              <a:defRPr b="1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Tx/>
              <a:buNone/>
              <a:defRPr/>
            </a:lvl2pPr>
            <a:lvl3pPr marL="914400" indent="0">
              <a:buClr>
                <a:schemeClr val="accent6"/>
              </a:buClr>
              <a:buFontTx/>
              <a:buNone/>
              <a:defRPr/>
            </a:lvl3pPr>
            <a:lvl4pPr marL="1371600" indent="0">
              <a:buClr>
                <a:schemeClr val="accent6"/>
              </a:buClr>
              <a:buFontTx/>
              <a:buNone/>
              <a:defRPr/>
            </a:lvl4pPr>
            <a:lvl5pPr marL="1828800" indent="0">
              <a:buClr>
                <a:schemeClr val="accent6"/>
              </a:buClr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6382921"/>
            <a:ext cx="12545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spc="2000" dirty="0">
                <a:solidFill>
                  <a:schemeClr val="accent2"/>
                </a:solidFill>
                <a:latin typeface="+mn-lt"/>
                <a:ea typeface="Univers LT Std 55 Roman" charset="0"/>
                <a:cs typeface="Univers LT Std 55 Roman" charset="0"/>
              </a:rPr>
              <a:t>BOWLING GREEN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29557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1440" y="6356350"/>
            <a:ext cx="452845" cy="365125"/>
          </a:xfrm>
        </p:spPr>
        <p:txBody>
          <a:bodyPr/>
          <a:lstStyle/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10512" y="243192"/>
            <a:ext cx="10525326" cy="9630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51298" y="243192"/>
            <a:ext cx="988979" cy="963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590473" y="503861"/>
            <a:ext cx="10345365" cy="591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Univers LT Std 67 Bold Condensed" charset="0"/>
                <a:ea typeface="Univers LT Std 67 Bold Condensed" charset="0"/>
                <a:cs typeface="Univers LT Std 67 Bold Condensed" charset="0"/>
              </a:rPr>
              <a:t>Title/Heading</a:t>
            </a:r>
            <a:endParaRPr lang="en-US" b="1" dirty="0">
              <a:solidFill>
                <a:schemeClr val="accent6"/>
              </a:solidFill>
              <a:latin typeface="Univers LT Std 67 Bold Condensed" charset="0"/>
              <a:ea typeface="Univers LT Std 67 Bold Condensed" charset="0"/>
              <a:cs typeface="Univers LT Std 67 Bold Condensed" charset="0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410512" y="1466899"/>
            <a:ext cx="4457706" cy="428713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6133171" y="1466899"/>
            <a:ext cx="5802667" cy="428713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6382921"/>
            <a:ext cx="12545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spc="2000" dirty="0">
                <a:solidFill>
                  <a:schemeClr val="accent2"/>
                </a:solidFill>
                <a:latin typeface="+mn-lt"/>
                <a:ea typeface="Univers LT Std 55 Roman" charset="0"/>
                <a:cs typeface="Univers LT Std 55 Roman" charset="0"/>
              </a:rPr>
              <a:t>BOWLING GREEN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0792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BFCDB-D084-FB46-BCFE-0C7E8EC36EFB}" type="datetimeFigureOut">
              <a:rPr lang="en-US" smtClean="0"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73691" y="6356350"/>
            <a:ext cx="3984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F4AC8-EDE8-C047-84ED-77C8E192B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3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86" r:id="rId3"/>
    <p:sldLayoutId id="2147483882" r:id="rId4"/>
    <p:sldLayoutId id="2147483889" r:id="rId5"/>
    <p:sldLayoutId id="2147483883" r:id="rId6"/>
    <p:sldLayoutId id="2147483884" r:id="rId7"/>
    <p:sldLayoutId id="2147483885" r:id="rId8"/>
    <p:sldLayoutId id="2147483887" r:id="rId9"/>
    <p:sldLayoutId id="2147483888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rial Black" charset="0"/>
                <a:ea typeface="Arial Black" charset="0"/>
                <a:cs typeface="Arial Black" charset="0"/>
              </a:rPr>
              <a:t>Main Title Page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01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183205" y="1466899"/>
            <a:ext cx="4534710" cy="417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600" b="1" dirty="0">
              <a:latin typeface="+mj-lt"/>
              <a:ea typeface="Univers LT Std 65" charset="0"/>
              <a:cs typeface="Univers LT Std 65" charset="0"/>
            </a:endParaRPr>
          </a:p>
          <a:p>
            <a:endParaRPr lang="en-US" b="1" dirty="0">
              <a:latin typeface="+mj-lt"/>
              <a:ea typeface="Univers LT Std 65" charset="0"/>
              <a:cs typeface="Univers LT Std 65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63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66220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9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9978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821144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GSU">
      <a:dk1>
        <a:srgbClr val="1A1918"/>
      </a:dk1>
      <a:lt1>
        <a:srgbClr val="FFFFFF"/>
      </a:lt1>
      <a:dk2>
        <a:srgbClr val="E57137"/>
      </a:dk2>
      <a:lt2>
        <a:srgbClr val="F4E5CF"/>
      </a:lt2>
      <a:accent1>
        <a:srgbClr val="D9B28C"/>
      </a:accent1>
      <a:accent2>
        <a:srgbClr val="40220B"/>
      </a:accent2>
      <a:accent3>
        <a:srgbClr val="767776"/>
      </a:accent3>
      <a:accent4>
        <a:srgbClr val="9E9F9E"/>
      </a:accent4>
      <a:accent5>
        <a:srgbClr val="3F220B"/>
      </a:accent5>
      <a:accent6>
        <a:srgbClr val="E5713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 x 9 Powerpoint Template 2019 A DESKTOP" id="{13C55B76-9374-E54C-938E-185CA1C0F62F}" vid="{FBAF6C6D-B3EF-3748-AEAA-BAE834C6A1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</Words>
  <Application>Microsoft Macintosh PowerPoint</Application>
  <PresentationFormat>Widescreen</PresentationFormat>
  <Paragraphs>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Univers LT Std 55 Roman</vt:lpstr>
      <vt:lpstr>Univers LT Std 65</vt:lpstr>
      <vt:lpstr>Univers LT Std 67 Bold Condensed</vt:lpstr>
      <vt:lpstr>Univers LT Std 75 Black</vt:lpstr>
      <vt:lpstr>Wingdings</vt:lpstr>
      <vt:lpstr>Office Theme</vt:lpstr>
      <vt:lpstr>Main Title Page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Page</dc:title>
  <dc:creator>Taylor Bohn</dc:creator>
  <cp:lastModifiedBy>Taylor Bohn</cp:lastModifiedBy>
  <cp:revision>1</cp:revision>
  <cp:lastPrinted>2019-08-19T14:08:35Z</cp:lastPrinted>
  <dcterms:created xsi:type="dcterms:W3CDTF">2020-03-06T16:21:11Z</dcterms:created>
  <dcterms:modified xsi:type="dcterms:W3CDTF">2020-03-06T16:21:32Z</dcterms:modified>
</cp:coreProperties>
</file>