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6" r:id="rId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7932"/>
    <a:srgbClr val="542400"/>
    <a:srgbClr val="F3E5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88"/>
    <p:restoredTop sz="94752"/>
  </p:normalViewPr>
  <p:slideViewPr>
    <p:cSldViewPr snapToGrid="0" snapToObjects="1">
      <p:cViewPr varScale="1">
        <p:scale>
          <a:sx n="118" d="100"/>
          <a:sy n="118" d="100"/>
        </p:scale>
        <p:origin x="190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2B31E-4A29-9C4A-946C-3C1B66C6CBAA}" type="datetimeFigureOut">
              <a:rPr lang="en-US" smtClean="0"/>
              <a:t>1/17/20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65F37-A8FF-7F40-AEB2-9FA97BD21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76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0" name="Shape 12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Bullets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75">
            <a:extLst>
              <a:ext uri="{FF2B5EF4-FFF2-40B4-BE49-F238E27FC236}">
                <a16:creationId xmlns:a16="http://schemas.microsoft.com/office/drawing/2014/main" id="{9C647A92-5499-8A4D-87B1-437EBD59ABEC}"/>
              </a:ext>
            </a:extLst>
          </p:cNvPr>
          <p:cNvSpPr/>
          <p:nvPr userDrawn="1"/>
        </p:nvSpPr>
        <p:spPr>
          <a:xfrm>
            <a:off x="117457" y="9336778"/>
            <a:ext cx="12769885" cy="296172"/>
          </a:xfrm>
          <a:prstGeom prst="rect">
            <a:avLst/>
          </a:prstGeom>
          <a:solidFill>
            <a:srgbClr val="5726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xfrm>
            <a:off x="117457" y="1552819"/>
            <a:ext cx="9601201" cy="1498600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defRPr sz="6500">
                <a:solidFill>
                  <a:srgbClr val="F47932"/>
                </a:solidFill>
                <a:latin typeface="Univers LT Std 67 Bold Condensed"/>
                <a:ea typeface="Univers LT Std 67 Bold Condensed"/>
                <a:cs typeface="Univers LT Std 67 Bold Condensed"/>
                <a:sym typeface="Univers LT Std 67 Bold Condensed"/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70" name="Shape 70"/>
          <p:cNvSpPr>
            <a:spLocks noGrp="1"/>
          </p:cNvSpPr>
          <p:nvPr>
            <p:ph type="body" idx="1"/>
          </p:nvPr>
        </p:nvSpPr>
        <p:spPr>
          <a:xfrm>
            <a:off x="935997" y="3031677"/>
            <a:ext cx="11099800" cy="604453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1200"/>
              </a:spcBef>
              <a:defRPr>
                <a:latin typeface="Univers LT Std 45 Light"/>
                <a:ea typeface="Univers LT Std 45 Light"/>
                <a:cs typeface="Univers LT Std 45 Light"/>
                <a:sym typeface="Univers LT Std 45 Light"/>
              </a:defRPr>
            </a:lvl1pPr>
            <a:lvl2pPr>
              <a:spcBef>
                <a:spcPts val="1200"/>
              </a:spcBef>
              <a:defRPr>
                <a:latin typeface="Univers LT Std 45 Light"/>
                <a:ea typeface="Univers LT Std 45 Light"/>
                <a:cs typeface="Univers LT Std 45 Light"/>
                <a:sym typeface="Univers LT Std 45 Light"/>
              </a:defRPr>
            </a:lvl2pPr>
            <a:lvl3pPr>
              <a:spcBef>
                <a:spcPts val="1200"/>
              </a:spcBef>
              <a:defRPr>
                <a:latin typeface="Univers LT Std 45 Light"/>
                <a:ea typeface="Univers LT Std 45 Light"/>
                <a:cs typeface="Univers LT Std 45 Light"/>
                <a:sym typeface="Univers LT Std 45 Light"/>
              </a:defRPr>
            </a:lvl3pPr>
            <a:lvl4pPr>
              <a:spcBef>
                <a:spcPts val="1200"/>
              </a:spcBef>
              <a:defRPr>
                <a:latin typeface="Univers LT Std 45 Light"/>
                <a:ea typeface="Univers LT Std 45 Light"/>
                <a:cs typeface="Univers LT Std 45 Light"/>
                <a:sym typeface="Univers LT Std 45 Light"/>
              </a:defRPr>
            </a:lvl4pPr>
            <a:lvl5pPr>
              <a:spcBef>
                <a:spcPts val="1200"/>
              </a:spcBef>
              <a:defRPr>
                <a:latin typeface="Univers LT Std 45 Light"/>
                <a:ea typeface="Univers LT Std 45 Light"/>
                <a:cs typeface="Univers LT Std 45 Light"/>
                <a:sym typeface="Univers LT Std 45 Light"/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75" name="Shape 75"/>
          <p:cNvSpPr/>
          <p:nvPr/>
        </p:nvSpPr>
        <p:spPr>
          <a:xfrm>
            <a:off x="117457" y="132209"/>
            <a:ext cx="12769885" cy="296172"/>
          </a:xfrm>
          <a:prstGeom prst="rect">
            <a:avLst/>
          </a:prstGeom>
          <a:solidFill>
            <a:srgbClr val="5726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0" name="Shape 80"/>
          <p:cNvSpPr>
            <a:spLocks noGrp="1"/>
          </p:cNvSpPr>
          <p:nvPr>
            <p:ph type="sldNum" sz="quarter" idx="2"/>
          </p:nvPr>
        </p:nvSpPr>
        <p:spPr>
          <a:xfrm>
            <a:off x="6290866" y="9251950"/>
            <a:ext cx="410369" cy="37959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Shape 95">
            <a:extLst>
              <a:ext uri="{FF2B5EF4-FFF2-40B4-BE49-F238E27FC236}">
                <a16:creationId xmlns:a16="http://schemas.microsoft.com/office/drawing/2014/main" id="{79AE0036-7B3C-4F44-B9A0-B18F66825BB5}"/>
              </a:ext>
            </a:extLst>
          </p:cNvPr>
          <p:cNvSpPr/>
          <p:nvPr userDrawn="1"/>
        </p:nvSpPr>
        <p:spPr>
          <a:xfrm>
            <a:off x="122765" y="553569"/>
            <a:ext cx="7141635" cy="874062"/>
          </a:xfrm>
          <a:prstGeom prst="rect">
            <a:avLst/>
          </a:prstGeom>
          <a:solidFill>
            <a:srgbClr val="DBB38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5743E0D3-A453-8D4D-A5BD-6B58340241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3668" y="553569"/>
            <a:ext cx="5531503" cy="903426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75">
            <a:extLst>
              <a:ext uri="{FF2B5EF4-FFF2-40B4-BE49-F238E27FC236}">
                <a16:creationId xmlns:a16="http://schemas.microsoft.com/office/drawing/2014/main" id="{2807E2BD-52D5-F244-A0B1-4106390E27A3}"/>
              </a:ext>
            </a:extLst>
          </p:cNvPr>
          <p:cNvSpPr/>
          <p:nvPr userDrawn="1"/>
        </p:nvSpPr>
        <p:spPr>
          <a:xfrm>
            <a:off x="117457" y="9336778"/>
            <a:ext cx="12769885" cy="296172"/>
          </a:xfrm>
          <a:prstGeom prst="rect">
            <a:avLst/>
          </a:prstGeom>
          <a:solidFill>
            <a:srgbClr val="5726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7" name="Shape 87"/>
          <p:cNvSpPr>
            <a:spLocks noGrp="1"/>
          </p:cNvSpPr>
          <p:nvPr>
            <p:ph type="title"/>
          </p:nvPr>
        </p:nvSpPr>
        <p:spPr>
          <a:xfrm>
            <a:off x="460922" y="3298684"/>
            <a:ext cx="12082956" cy="1498601"/>
          </a:xfrm>
          <a:prstGeom prst="rect">
            <a:avLst/>
          </a:prstGeom>
        </p:spPr>
        <p:txBody>
          <a:bodyPr/>
          <a:lstStyle>
            <a:lvl1pPr>
              <a:lnSpc>
                <a:spcPts val="8500"/>
              </a:lnSpc>
              <a:defRPr sz="6500">
                <a:solidFill>
                  <a:srgbClr val="F47932"/>
                </a:solidFill>
                <a:latin typeface="Univers LT Std 67 Bold Condensed"/>
                <a:ea typeface="Univers LT Std 67 Bold Condensed"/>
                <a:cs typeface="Univers LT Std 67 Bold Condensed"/>
                <a:sym typeface="Univers LT Std 67 Bold Condensed"/>
              </a:defRPr>
            </a:lvl1pPr>
          </a:lstStyle>
          <a:p>
            <a:r>
              <a:t>Title Text</a:t>
            </a:r>
          </a:p>
        </p:txBody>
      </p:sp>
      <p:sp>
        <p:nvSpPr>
          <p:cNvPr id="88" name="Shape 88"/>
          <p:cNvSpPr>
            <a:spLocks noGrp="1"/>
          </p:cNvSpPr>
          <p:nvPr>
            <p:ph type="body" sz="half" idx="1"/>
          </p:nvPr>
        </p:nvSpPr>
        <p:spPr>
          <a:xfrm>
            <a:off x="952500" y="4651278"/>
            <a:ext cx="11099800" cy="241672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1600"/>
              </a:spcBef>
              <a:buSzTx/>
              <a:buNone/>
              <a:defRPr sz="2400">
                <a:latin typeface="Univers LT Std 67 Bold Condensed"/>
                <a:ea typeface="Univers LT Std 67 Bold Condensed"/>
                <a:cs typeface="Univers LT Std 67 Bold Condensed"/>
                <a:sym typeface="Univers LT Std 67 Bold Condensed"/>
              </a:defRPr>
            </a:lvl1pPr>
            <a:lvl2pPr marL="0" indent="0" algn="ctr">
              <a:spcBef>
                <a:spcPts val="1600"/>
              </a:spcBef>
              <a:buSzTx/>
              <a:buNone/>
              <a:defRPr sz="2400">
                <a:latin typeface="Univers LT Std 67 Bold Condensed"/>
                <a:ea typeface="Univers LT Std 67 Bold Condensed"/>
                <a:cs typeface="Univers LT Std 67 Bold Condensed"/>
                <a:sym typeface="Univers LT Std 67 Bold Condensed"/>
              </a:defRPr>
            </a:lvl2pPr>
            <a:lvl3pPr marL="0" indent="0" algn="ctr">
              <a:spcBef>
                <a:spcPts val="1600"/>
              </a:spcBef>
              <a:buSzTx/>
              <a:buNone/>
              <a:defRPr sz="2400">
                <a:latin typeface="Univers LT Std 67 Bold Condensed"/>
                <a:ea typeface="Univers LT Std 67 Bold Condensed"/>
                <a:cs typeface="Univers LT Std 67 Bold Condensed"/>
                <a:sym typeface="Univers LT Std 67 Bold Condensed"/>
              </a:defRPr>
            </a:lvl3pPr>
            <a:lvl4pPr marL="0" indent="0" algn="ctr">
              <a:spcBef>
                <a:spcPts val="1600"/>
              </a:spcBef>
              <a:buSzTx/>
              <a:buNone/>
              <a:defRPr sz="2400">
                <a:latin typeface="Univers LT Std 67 Bold Condensed"/>
                <a:ea typeface="Univers LT Std 67 Bold Condensed"/>
                <a:cs typeface="Univers LT Std 67 Bold Condensed"/>
                <a:sym typeface="Univers LT Std 67 Bold Condensed"/>
              </a:defRPr>
            </a:lvl4pPr>
            <a:lvl5pPr marL="0" indent="0" algn="ctr">
              <a:spcBef>
                <a:spcPts val="1600"/>
              </a:spcBef>
              <a:buSzTx/>
              <a:buNone/>
              <a:defRPr sz="2400">
                <a:latin typeface="Univers LT Std 67 Bold Condensed"/>
                <a:ea typeface="Univers LT Std 67 Bold Condensed"/>
                <a:cs typeface="Univers LT Std 67 Bold Condensed"/>
                <a:sym typeface="Univers LT Std 67 Bold Condensed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Shape 93"/>
          <p:cNvSpPr/>
          <p:nvPr/>
        </p:nvSpPr>
        <p:spPr>
          <a:xfrm>
            <a:off x="117457" y="132209"/>
            <a:ext cx="12769885" cy="296172"/>
          </a:xfrm>
          <a:prstGeom prst="rect">
            <a:avLst/>
          </a:prstGeom>
          <a:solidFill>
            <a:srgbClr val="5726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5" name="Shape 95"/>
          <p:cNvSpPr/>
          <p:nvPr/>
        </p:nvSpPr>
        <p:spPr>
          <a:xfrm>
            <a:off x="122765" y="553569"/>
            <a:ext cx="7141635" cy="874062"/>
          </a:xfrm>
          <a:prstGeom prst="rect">
            <a:avLst/>
          </a:prstGeom>
          <a:solidFill>
            <a:srgbClr val="DBB38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8" name="Shape 98"/>
          <p:cNvSpPr>
            <a:spLocks noGrp="1"/>
          </p:cNvSpPr>
          <p:nvPr>
            <p:ph type="sldNum" sz="quarter" idx="2"/>
          </p:nvPr>
        </p:nvSpPr>
        <p:spPr>
          <a:xfrm>
            <a:off x="6290866" y="9251950"/>
            <a:ext cx="410369" cy="37959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E0D715E-632B-5D45-A373-4E7C6F2A80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3668" y="553569"/>
            <a:ext cx="5531503" cy="903426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-5689601" y="-1981201"/>
            <a:ext cx="24384001" cy="13716001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13" name="Shape 1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55" r:id="rId3"/>
    <p:sldLayoutId id="2147483656" r:id="rId4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26C9A3C-34A1-6943-B995-0DFD2BF23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C8163A4-51A3-6E42-B37A-3FC19C2B3195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751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982D437-FBD9-6C42-A3AF-0EC7EFE9C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FBB6B71-2D94-DB4B-957A-060A25B882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27144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4491</TotalTime>
  <Words>0</Words>
  <Application>Microsoft Macintosh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Helvetica Light</vt:lpstr>
      <vt:lpstr>Helvetica Neue</vt:lpstr>
      <vt:lpstr>Univers LT Std 45 Light</vt:lpstr>
      <vt:lpstr>Univers LT Std 67 Bold Condensed</vt:lpstr>
      <vt:lpstr>White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PRESIDENT’S DAY</dc:title>
  <cp:lastModifiedBy>Robb Nardecchia</cp:lastModifiedBy>
  <cp:revision>37</cp:revision>
  <dcterms:modified xsi:type="dcterms:W3CDTF">2020-01-17T20:30:58Z</dcterms:modified>
</cp:coreProperties>
</file>