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7" r:id="rId4"/>
  </p:sldMasterIdLst>
  <p:notesMasterIdLst>
    <p:notesMasterId r:id="rId11"/>
  </p:notesMasterIdLst>
  <p:handoutMasterIdLst>
    <p:handoutMasterId r:id="rId12"/>
  </p:handoutMasterIdLst>
  <p:sldIdLst>
    <p:sldId id="258" r:id="rId5"/>
    <p:sldId id="262" r:id="rId6"/>
    <p:sldId id="257" r:id="rId7"/>
    <p:sldId id="260" r:id="rId8"/>
    <p:sldId id="263" r:id="rId9"/>
    <p:sldId id="259" r:id="rId10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2400"/>
    <a:srgbClr val="F57932"/>
    <a:srgbClr val="667185"/>
    <a:srgbClr val="007A99"/>
    <a:srgbClr val="DBB38E"/>
    <a:srgbClr val="F3E5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78"/>
    <p:restoredTop sz="94700"/>
  </p:normalViewPr>
  <p:slideViewPr>
    <p:cSldViewPr snapToGrid="0" snapToObjects="1">
      <p:cViewPr varScale="1">
        <p:scale>
          <a:sx n="65" d="100"/>
          <a:sy n="65" d="100"/>
        </p:scale>
        <p:origin x="115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9" d="100"/>
          <a:sy n="99" d="100"/>
        </p:scale>
        <p:origin x="4272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C2B31E-4A29-9C4A-946C-3C1B66C6CBAA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E65F37-A8FF-7F40-AEB2-9FA97BD21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1762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20" name="Shape 12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60865742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/>
          <p:nvPr/>
        </p:nvSpPr>
        <p:spPr>
          <a:xfrm>
            <a:off x="8104340" y="9154049"/>
            <a:ext cx="2146301" cy="482601"/>
          </a:xfrm>
          <a:prstGeom prst="rect">
            <a:avLst/>
          </a:prstGeom>
          <a:solidFill>
            <a:srgbClr val="5726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91" name="Shape 91"/>
          <p:cNvSpPr/>
          <p:nvPr/>
        </p:nvSpPr>
        <p:spPr>
          <a:xfrm>
            <a:off x="8104737" y="8011297"/>
            <a:ext cx="573734" cy="1016001"/>
          </a:xfrm>
          <a:prstGeom prst="rect">
            <a:avLst/>
          </a:prstGeom>
          <a:solidFill>
            <a:srgbClr val="DBB38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92" name="Shape 92"/>
          <p:cNvSpPr/>
          <p:nvPr/>
        </p:nvSpPr>
        <p:spPr>
          <a:xfrm>
            <a:off x="8805470" y="8007130"/>
            <a:ext cx="1435101" cy="1016001"/>
          </a:xfrm>
          <a:prstGeom prst="rect">
            <a:avLst/>
          </a:prstGeom>
          <a:solidFill>
            <a:srgbClr val="F47932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93" name="Shape 93"/>
          <p:cNvSpPr/>
          <p:nvPr/>
        </p:nvSpPr>
        <p:spPr>
          <a:xfrm>
            <a:off x="117457" y="132209"/>
            <a:ext cx="12769885" cy="296172"/>
          </a:xfrm>
          <a:prstGeom prst="rect">
            <a:avLst/>
          </a:prstGeom>
          <a:solidFill>
            <a:srgbClr val="5424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94" name="Shape 94"/>
          <p:cNvSpPr/>
          <p:nvPr/>
        </p:nvSpPr>
        <p:spPr>
          <a:xfrm>
            <a:off x="11614530" y="553569"/>
            <a:ext cx="1270001" cy="874062"/>
          </a:xfrm>
          <a:prstGeom prst="rect">
            <a:avLst/>
          </a:prstGeom>
          <a:solidFill>
            <a:srgbClr val="F47932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95" name="Shape 95"/>
          <p:cNvSpPr/>
          <p:nvPr/>
        </p:nvSpPr>
        <p:spPr>
          <a:xfrm>
            <a:off x="122765" y="553569"/>
            <a:ext cx="11361148" cy="874062"/>
          </a:xfrm>
          <a:prstGeom prst="rect">
            <a:avLst/>
          </a:prstGeom>
          <a:solidFill>
            <a:srgbClr val="DBB38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96" name="Shape 96"/>
          <p:cNvSpPr/>
          <p:nvPr/>
        </p:nvSpPr>
        <p:spPr>
          <a:xfrm>
            <a:off x="123324" y="8006417"/>
            <a:ext cx="7853841" cy="1625601"/>
          </a:xfrm>
          <a:prstGeom prst="rect">
            <a:avLst/>
          </a:prstGeom>
          <a:solidFill>
            <a:srgbClr val="F47932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98" name="Shape 9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5D609A51-07AE-4042-BD28-DB162E1264B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6176" y="9020362"/>
            <a:ext cx="2476708" cy="611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974976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/>
          <p:nvPr/>
        </p:nvSpPr>
        <p:spPr>
          <a:xfrm>
            <a:off x="96983" y="1493884"/>
            <a:ext cx="512618" cy="293306"/>
          </a:xfrm>
          <a:prstGeom prst="rect">
            <a:avLst/>
          </a:prstGeom>
          <a:solidFill>
            <a:srgbClr val="5424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94" name="Shape 94"/>
          <p:cNvSpPr/>
          <p:nvPr/>
        </p:nvSpPr>
        <p:spPr>
          <a:xfrm>
            <a:off x="734290" y="1494580"/>
            <a:ext cx="12122727" cy="292610"/>
          </a:xfrm>
          <a:prstGeom prst="rect">
            <a:avLst/>
          </a:prstGeom>
          <a:solidFill>
            <a:srgbClr val="F47932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98" name="Shape 9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9" name="Title Placeholder 21">
            <a:extLst>
              <a:ext uri="{FF2B5EF4-FFF2-40B4-BE49-F238E27FC236}">
                <a16:creationId xmlns:a16="http://schemas.microsoft.com/office/drawing/2014/main" xmlns="" id="{7FC150FE-7481-5945-877D-108F4218B4C8}"/>
              </a:ext>
            </a:extLst>
          </p:cNvPr>
          <p:cNvSpPr txBox="1">
            <a:spLocks/>
          </p:cNvSpPr>
          <p:nvPr userDrawn="1"/>
        </p:nvSpPr>
        <p:spPr>
          <a:xfrm>
            <a:off x="609600" y="88839"/>
            <a:ext cx="8153400" cy="14034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vert="horz" lIns="50800" tIns="50800" rIns="50800" bIns="50800" anchor="ctr">
            <a:noAutofit/>
          </a:bodyPr>
          <a:lstStyle>
            <a:lvl1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1pPr>
            <a:lvl2pPr marL="0" marR="0" indent="2286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2pPr>
            <a:lvl3pPr marL="0" marR="0" indent="4572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3pPr>
            <a:lvl4pPr marL="0" marR="0" indent="6858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4pPr>
            <a:lvl5pPr marL="0" marR="0" indent="9144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5pPr>
            <a:lvl6pPr marL="0" marR="0" indent="11430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6pPr>
            <a:lvl7pPr marL="0" marR="0" indent="13716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7pPr>
            <a:lvl8pPr marL="0" marR="0" indent="16002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8pPr>
            <a:lvl9pPr marL="0" marR="0" indent="18288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9pPr>
          </a:lstStyle>
          <a:p>
            <a:pPr algn="l" hangingPunct="1"/>
            <a:endParaRPr lang="en-US" sz="4400" dirty="0">
              <a:solidFill>
                <a:srgbClr val="775F55"/>
              </a:solidFill>
              <a:latin typeface="Tw Cen MT" panose="020B0602020104020603" pitchFamily="34" charset="77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B429EC57-E953-F245-8FAB-F3FA28C9D86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7570" y="9020362"/>
            <a:ext cx="2476708" cy="611656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735013" y="2360613"/>
            <a:ext cx="11720512" cy="6091237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dirty="0" smtClean="0"/>
              <a:t>Use at least a 24 point font for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879360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/>
          <p:nvPr/>
        </p:nvSpPr>
        <p:spPr>
          <a:xfrm>
            <a:off x="96983" y="1493884"/>
            <a:ext cx="512618" cy="293306"/>
          </a:xfrm>
          <a:prstGeom prst="rect">
            <a:avLst/>
          </a:prstGeom>
          <a:solidFill>
            <a:srgbClr val="5424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94" name="Shape 94"/>
          <p:cNvSpPr/>
          <p:nvPr/>
        </p:nvSpPr>
        <p:spPr>
          <a:xfrm>
            <a:off x="734290" y="1494580"/>
            <a:ext cx="12122727" cy="292610"/>
          </a:xfrm>
          <a:prstGeom prst="rect">
            <a:avLst/>
          </a:prstGeom>
          <a:solidFill>
            <a:srgbClr val="F47932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98" name="Shape 9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9" name="Title Placeholder 21">
            <a:extLst>
              <a:ext uri="{FF2B5EF4-FFF2-40B4-BE49-F238E27FC236}">
                <a16:creationId xmlns:a16="http://schemas.microsoft.com/office/drawing/2014/main" xmlns="" id="{7FC150FE-7481-5945-877D-108F4218B4C8}"/>
              </a:ext>
            </a:extLst>
          </p:cNvPr>
          <p:cNvSpPr txBox="1">
            <a:spLocks/>
          </p:cNvSpPr>
          <p:nvPr userDrawn="1"/>
        </p:nvSpPr>
        <p:spPr>
          <a:xfrm>
            <a:off x="609600" y="88839"/>
            <a:ext cx="8153400" cy="14034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vert="horz" lIns="50800" tIns="50800" rIns="50800" bIns="50800" anchor="ctr">
            <a:noAutofit/>
          </a:bodyPr>
          <a:lstStyle>
            <a:lvl1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1pPr>
            <a:lvl2pPr marL="0" marR="0" indent="2286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2pPr>
            <a:lvl3pPr marL="0" marR="0" indent="4572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3pPr>
            <a:lvl4pPr marL="0" marR="0" indent="6858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4pPr>
            <a:lvl5pPr marL="0" marR="0" indent="9144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5pPr>
            <a:lvl6pPr marL="0" marR="0" indent="11430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6pPr>
            <a:lvl7pPr marL="0" marR="0" indent="13716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7pPr>
            <a:lvl8pPr marL="0" marR="0" indent="16002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8pPr>
            <a:lvl9pPr marL="0" marR="0" indent="18288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9pPr>
          </a:lstStyle>
          <a:p>
            <a:pPr algn="l" hangingPunct="1"/>
            <a:endParaRPr lang="en-US" sz="4400" dirty="0">
              <a:solidFill>
                <a:srgbClr val="775F55"/>
              </a:solidFill>
              <a:latin typeface="Tw Cen MT" panose="020B0602020104020603" pitchFamily="34" charset="77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B429EC57-E953-F245-8FAB-F3FA28C9D86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7570" y="9020362"/>
            <a:ext cx="2476708" cy="611656"/>
          </a:xfrm>
          <a:prstGeom prst="rect">
            <a:avLst/>
          </a:prstGeom>
        </p:spPr>
      </p:pic>
      <p:sp>
        <p:nvSpPr>
          <p:cNvPr id="3" name="Chart Placeholder 2"/>
          <p:cNvSpPr>
            <a:spLocks noGrp="1"/>
          </p:cNvSpPr>
          <p:nvPr>
            <p:ph type="chart" sz="quarter" idx="10"/>
          </p:nvPr>
        </p:nvSpPr>
        <p:spPr>
          <a:xfrm>
            <a:off x="1741702" y="2576896"/>
            <a:ext cx="2944598" cy="220027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Chart Placeholder 2"/>
          <p:cNvSpPr>
            <a:spLocks noGrp="1"/>
          </p:cNvSpPr>
          <p:nvPr>
            <p:ph type="chart" sz="quarter" idx="11"/>
          </p:nvPr>
        </p:nvSpPr>
        <p:spPr>
          <a:xfrm>
            <a:off x="5267495" y="2576896"/>
            <a:ext cx="6619703" cy="467922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2"/>
          </p:nvPr>
        </p:nvSpPr>
        <p:spPr>
          <a:xfrm>
            <a:off x="1741488" y="5300663"/>
            <a:ext cx="2944812" cy="19558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3280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/>
          <p:nvPr/>
        </p:nvSpPr>
        <p:spPr>
          <a:xfrm>
            <a:off x="96983" y="1493884"/>
            <a:ext cx="512618" cy="293306"/>
          </a:xfrm>
          <a:prstGeom prst="rect">
            <a:avLst/>
          </a:prstGeom>
          <a:solidFill>
            <a:srgbClr val="5424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94" name="Shape 94"/>
          <p:cNvSpPr/>
          <p:nvPr/>
        </p:nvSpPr>
        <p:spPr>
          <a:xfrm>
            <a:off x="734290" y="1494580"/>
            <a:ext cx="12122727" cy="292610"/>
          </a:xfrm>
          <a:prstGeom prst="rect">
            <a:avLst/>
          </a:prstGeom>
          <a:solidFill>
            <a:srgbClr val="F47932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98" name="Shape 9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9" name="Title Placeholder 21">
            <a:extLst>
              <a:ext uri="{FF2B5EF4-FFF2-40B4-BE49-F238E27FC236}">
                <a16:creationId xmlns:a16="http://schemas.microsoft.com/office/drawing/2014/main" xmlns="" id="{7FC150FE-7481-5945-877D-108F4218B4C8}"/>
              </a:ext>
            </a:extLst>
          </p:cNvPr>
          <p:cNvSpPr txBox="1">
            <a:spLocks/>
          </p:cNvSpPr>
          <p:nvPr userDrawn="1"/>
        </p:nvSpPr>
        <p:spPr>
          <a:xfrm>
            <a:off x="609600" y="88839"/>
            <a:ext cx="8153400" cy="14034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vert="horz" lIns="50800" tIns="50800" rIns="50800" bIns="50800" anchor="ctr">
            <a:noAutofit/>
          </a:bodyPr>
          <a:lstStyle>
            <a:lvl1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1pPr>
            <a:lvl2pPr marL="0" marR="0" indent="2286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2pPr>
            <a:lvl3pPr marL="0" marR="0" indent="4572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3pPr>
            <a:lvl4pPr marL="0" marR="0" indent="6858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4pPr>
            <a:lvl5pPr marL="0" marR="0" indent="9144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5pPr>
            <a:lvl6pPr marL="0" marR="0" indent="11430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6pPr>
            <a:lvl7pPr marL="0" marR="0" indent="13716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7pPr>
            <a:lvl8pPr marL="0" marR="0" indent="16002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8pPr>
            <a:lvl9pPr marL="0" marR="0" indent="18288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9pPr>
          </a:lstStyle>
          <a:p>
            <a:pPr algn="l" hangingPunct="1"/>
            <a:endParaRPr lang="en-US" sz="4400" dirty="0">
              <a:solidFill>
                <a:srgbClr val="775F55"/>
              </a:solidFill>
              <a:latin typeface="Tw Cen MT" panose="020B0602020104020603" pitchFamily="34" charset="77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B429EC57-E953-F245-8FAB-F3FA28C9D86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7570" y="9020362"/>
            <a:ext cx="2476708" cy="611656"/>
          </a:xfrm>
          <a:prstGeom prst="rect">
            <a:avLst/>
          </a:prstGeom>
        </p:spPr>
      </p:pic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1755003" y="3448050"/>
            <a:ext cx="3817938" cy="3508375"/>
          </a:xfrm>
        </p:spPr>
        <p:txBody>
          <a:bodyPr/>
          <a:lstStyle/>
          <a:p>
            <a:endParaRPr lang="en-US"/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7542084" y="3448050"/>
            <a:ext cx="3817938" cy="3508375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3622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/>
          <p:nvPr/>
        </p:nvSpPr>
        <p:spPr>
          <a:xfrm>
            <a:off x="96983" y="1493884"/>
            <a:ext cx="512618" cy="293306"/>
          </a:xfrm>
          <a:prstGeom prst="rect">
            <a:avLst/>
          </a:prstGeom>
          <a:solidFill>
            <a:srgbClr val="5424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94" name="Shape 94"/>
          <p:cNvSpPr/>
          <p:nvPr/>
        </p:nvSpPr>
        <p:spPr>
          <a:xfrm>
            <a:off x="734290" y="1494580"/>
            <a:ext cx="12122727" cy="292610"/>
          </a:xfrm>
          <a:prstGeom prst="rect">
            <a:avLst/>
          </a:prstGeom>
          <a:solidFill>
            <a:srgbClr val="F47932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98" name="Shape 9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9" name="Title Placeholder 21">
            <a:extLst>
              <a:ext uri="{FF2B5EF4-FFF2-40B4-BE49-F238E27FC236}">
                <a16:creationId xmlns:a16="http://schemas.microsoft.com/office/drawing/2014/main" xmlns="" id="{7FC150FE-7481-5945-877D-108F4218B4C8}"/>
              </a:ext>
            </a:extLst>
          </p:cNvPr>
          <p:cNvSpPr txBox="1">
            <a:spLocks/>
          </p:cNvSpPr>
          <p:nvPr userDrawn="1"/>
        </p:nvSpPr>
        <p:spPr>
          <a:xfrm>
            <a:off x="609600" y="88839"/>
            <a:ext cx="8153400" cy="14034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vert="horz" lIns="50800" tIns="50800" rIns="50800" bIns="50800" anchor="ctr">
            <a:noAutofit/>
          </a:bodyPr>
          <a:lstStyle>
            <a:lvl1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1pPr>
            <a:lvl2pPr marL="0" marR="0" indent="2286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2pPr>
            <a:lvl3pPr marL="0" marR="0" indent="4572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3pPr>
            <a:lvl4pPr marL="0" marR="0" indent="6858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4pPr>
            <a:lvl5pPr marL="0" marR="0" indent="9144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5pPr>
            <a:lvl6pPr marL="0" marR="0" indent="11430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6pPr>
            <a:lvl7pPr marL="0" marR="0" indent="13716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7pPr>
            <a:lvl8pPr marL="0" marR="0" indent="16002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8pPr>
            <a:lvl9pPr marL="0" marR="0" indent="182880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Light"/>
              </a:defRPr>
            </a:lvl9pPr>
          </a:lstStyle>
          <a:p>
            <a:pPr algn="l" hangingPunct="1"/>
            <a:endParaRPr lang="en-US" sz="4400" dirty="0">
              <a:solidFill>
                <a:srgbClr val="775F55"/>
              </a:solidFill>
              <a:latin typeface="Tw Cen MT" panose="020B0602020104020603" pitchFamily="34" charset="77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B429EC57-E953-F245-8FAB-F3FA28C9D86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7570" y="9020362"/>
            <a:ext cx="2476708" cy="611656"/>
          </a:xfrm>
          <a:prstGeom prst="rect">
            <a:avLst/>
          </a:prstGeom>
        </p:spPr>
      </p:pic>
      <p:sp>
        <p:nvSpPr>
          <p:cNvPr id="3" name="SmartArt Placeholder 2"/>
          <p:cNvSpPr>
            <a:spLocks noGrp="1"/>
          </p:cNvSpPr>
          <p:nvPr>
            <p:ph type="dgm" sz="quarter" idx="10"/>
          </p:nvPr>
        </p:nvSpPr>
        <p:spPr>
          <a:xfrm>
            <a:off x="927100" y="2422525"/>
            <a:ext cx="6858000" cy="3224213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martArt Placeholder 2"/>
          <p:cNvSpPr>
            <a:spLocks noGrp="1"/>
          </p:cNvSpPr>
          <p:nvPr>
            <p:ph type="dgm" sz="quarter" idx="11"/>
          </p:nvPr>
        </p:nvSpPr>
        <p:spPr>
          <a:xfrm>
            <a:off x="5252720" y="5009206"/>
            <a:ext cx="6858000" cy="3224213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83521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Bullets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/>
          <p:nvPr/>
        </p:nvSpPr>
        <p:spPr>
          <a:xfrm>
            <a:off x="8104340" y="9154049"/>
            <a:ext cx="2146301" cy="482601"/>
          </a:xfrm>
          <a:prstGeom prst="rect">
            <a:avLst/>
          </a:prstGeom>
          <a:solidFill>
            <a:srgbClr val="5726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3" name="Shape 73"/>
          <p:cNvSpPr/>
          <p:nvPr/>
        </p:nvSpPr>
        <p:spPr>
          <a:xfrm>
            <a:off x="8104737" y="8011297"/>
            <a:ext cx="573734" cy="1016001"/>
          </a:xfrm>
          <a:prstGeom prst="rect">
            <a:avLst/>
          </a:prstGeom>
          <a:solidFill>
            <a:srgbClr val="DBB38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4" name="Shape 74"/>
          <p:cNvSpPr/>
          <p:nvPr/>
        </p:nvSpPr>
        <p:spPr>
          <a:xfrm>
            <a:off x="8805470" y="8007130"/>
            <a:ext cx="1435101" cy="1016001"/>
          </a:xfrm>
          <a:prstGeom prst="rect">
            <a:avLst/>
          </a:prstGeom>
          <a:solidFill>
            <a:srgbClr val="F47932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5" name="Shape 75"/>
          <p:cNvSpPr/>
          <p:nvPr/>
        </p:nvSpPr>
        <p:spPr>
          <a:xfrm>
            <a:off x="117457" y="132209"/>
            <a:ext cx="12769885" cy="296172"/>
          </a:xfrm>
          <a:prstGeom prst="rect">
            <a:avLst/>
          </a:prstGeom>
          <a:solidFill>
            <a:srgbClr val="5726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6" name="Shape 76"/>
          <p:cNvSpPr/>
          <p:nvPr/>
        </p:nvSpPr>
        <p:spPr>
          <a:xfrm>
            <a:off x="11614530" y="553569"/>
            <a:ext cx="1270001" cy="874062"/>
          </a:xfrm>
          <a:prstGeom prst="rect">
            <a:avLst/>
          </a:prstGeom>
          <a:solidFill>
            <a:srgbClr val="F47932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7" name="Shape 77"/>
          <p:cNvSpPr/>
          <p:nvPr/>
        </p:nvSpPr>
        <p:spPr>
          <a:xfrm>
            <a:off x="10910179" y="553569"/>
            <a:ext cx="573734" cy="874062"/>
          </a:xfrm>
          <a:prstGeom prst="rect">
            <a:avLst/>
          </a:prstGeom>
          <a:solidFill>
            <a:srgbClr val="DBB38E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8" name="Shape 78"/>
          <p:cNvSpPr/>
          <p:nvPr/>
        </p:nvSpPr>
        <p:spPr>
          <a:xfrm>
            <a:off x="123324" y="8006417"/>
            <a:ext cx="7853841" cy="1625601"/>
          </a:xfrm>
          <a:prstGeom prst="rect">
            <a:avLst/>
          </a:prstGeom>
          <a:solidFill>
            <a:srgbClr val="F47932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80" name="Shape 8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44C59E4F-2A82-7F42-A5A1-618F06E8C55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7570" y="9020362"/>
            <a:ext cx="2476708" cy="61165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8FC08C1F-CF30-B54D-B5CE-914EACD87287}"/>
              </a:ext>
            </a:extLst>
          </p:cNvPr>
          <p:cNvSpPr txBox="1"/>
          <p:nvPr userDrawn="1"/>
        </p:nvSpPr>
        <p:spPr>
          <a:xfrm>
            <a:off x="479468" y="8325628"/>
            <a:ext cx="7330002" cy="102592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000" b="0" i="1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w Cen MT" panose="020B0602020104020603" pitchFamily="34" charset="77"/>
                <a:ea typeface="+mn-ea"/>
                <a:cs typeface="+mn-cs"/>
                <a:sym typeface="Helvetica Light"/>
              </a:rPr>
              <a:t>The Center for Family and Demographic Research at Bowling Green State University has core funding from The Eunice Kennedy Shriver National Institute of Child Health &amp; Human Development (P2CHD050959).</a:t>
            </a:r>
          </a:p>
        </p:txBody>
      </p:sp>
    </p:spTree>
    <p:extLst>
      <p:ext uri="{BB962C8B-B14F-4D97-AF65-F5344CB8AC3E}">
        <p14:creationId xmlns:p14="http://schemas.microsoft.com/office/powerpoint/2010/main" val="82710134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4080" y="519291"/>
            <a:ext cx="11216640" cy="18852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4080" y="2596444"/>
            <a:ext cx="11216640" cy="61885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4080" y="9040144"/>
            <a:ext cx="292608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C1C18-307B-4F68-A007-B5B542270E8D}" type="datetimeFigureOut">
              <a:rPr lang="en-US" smtClean="0"/>
              <a:pPr/>
              <a:t>2/21/2018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07840" y="9040144"/>
            <a:ext cx="438912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84640" y="9040144"/>
            <a:ext cx="292608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B4B4D-7CA3-9044-876B-883B54F867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983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2" r:id="rId3"/>
    <p:sldLayoutId id="2147483661" r:id="rId4"/>
    <p:sldLayoutId id="2147483783" r:id="rId5"/>
    <p:sldLayoutId id="2147483781" r:id="rId6"/>
  </p:sldLayoutIdLst>
  <p:timing>
    <p:tnLst>
      <p:par>
        <p:cTn id="1" dur="indefinite" restart="never" nodeType="tmRoot"/>
      </p:par>
    </p:tnLst>
  </p:timing>
  <p:txStyles>
    <p:titleStyle>
      <a:lvl1pPr algn="l" defTabSz="1300460" rtl="0" eaLnBrk="1" latinLnBrk="0" hangingPunct="1">
        <a:lnSpc>
          <a:spcPct val="90000"/>
        </a:lnSpc>
        <a:spcBef>
          <a:spcPct val="0"/>
        </a:spcBef>
        <a:buNone/>
        <a:defRPr sz="625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5115" indent="-325115" algn="l" defTabSz="1300460" rtl="0" eaLnBrk="1" latinLnBrk="0" hangingPunct="1">
        <a:lnSpc>
          <a:spcPct val="90000"/>
        </a:lnSpc>
        <a:spcBef>
          <a:spcPts val="1422"/>
        </a:spcBef>
        <a:buFont typeface="Arial" panose="020B0604020202020204" pitchFamily="34" charset="0"/>
        <a:buChar char="•"/>
        <a:defRPr sz="3982" kern="1200">
          <a:solidFill>
            <a:schemeClr val="tx1"/>
          </a:solidFill>
          <a:latin typeface="+mn-lt"/>
          <a:ea typeface="+mn-ea"/>
          <a:cs typeface="+mn-cs"/>
        </a:defRPr>
      </a:lvl1pPr>
      <a:lvl2pPr marL="975345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3413" kern="1200">
          <a:solidFill>
            <a:schemeClr val="tx1"/>
          </a:solidFill>
          <a:latin typeface="+mn-lt"/>
          <a:ea typeface="+mn-ea"/>
          <a:cs typeface="+mn-cs"/>
        </a:defRPr>
      </a:lvl2pPr>
      <a:lvl3pPr marL="1625575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844" kern="1200">
          <a:solidFill>
            <a:schemeClr val="tx1"/>
          </a:solidFill>
          <a:latin typeface="+mn-lt"/>
          <a:ea typeface="+mn-ea"/>
          <a:cs typeface="+mn-cs"/>
        </a:defRPr>
      </a:lvl3pPr>
      <a:lvl4pPr marL="2275804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4pPr>
      <a:lvl5pPr marL="2926034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5pPr>
      <a:lvl6pPr marL="3576264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4226494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876724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526954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1pPr>
      <a:lvl2pPr marL="65023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2pPr>
      <a:lvl3pPr marL="130046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3pPr>
      <a:lvl4pPr marL="195069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4pPr>
      <a:lvl5pPr marL="260091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5pPr>
      <a:lvl6pPr marL="325114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390137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55160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20183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7">
            <a:extLst>
              <a:ext uri="{FF2B5EF4-FFF2-40B4-BE49-F238E27FC236}">
                <a16:creationId xmlns:a16="http://schemas.microsoft.com/office/drawing/2014/main" xmlns="" id="{5D461096-1580-584B-8C63-24F51EA8F628}"/>
              </a:ext>
            </a:extLst>
          </p:cNvPr>
          <p:cNvSpPr txBox="1">
            <a:spLocks/>
          </p:cNvSpPr>
          <p:nvPr/>
        </p:nvSpPr>
        <p:spPr>
          <a:xfrm>
            <a:off x="461942" y="2006231"/>
            <a:ext cx="12082956" cy="938719"/>
          </a:xfrm>
          <a:prstGeom prst="rect">
            <a:avLst/>
          </a:prstGeom>
        </p:spPr>
        <p:txBody>
          <a:bodyPr vert="horz" lIns="91440" tIns="45720" rIns="91440" bIns="45720" rtlCol="0" anchor="t" anchorCtr="0">
            <a:spAutoFit/>
          </a:bodyPr>
          <a:lstStyle>
            <a:lvl1pPr algn="ctr" defTabSz="1300460" rtl="0" eaLnBrk="1" fontAlgn="auto" latinLnBrk="0" hangingPunct="1">
              <a:lnSpc>
                <a:spcPts val="8500"/>
              </a:lnSpc>
              <a:spcBef>
                <a:spcPct val="0"/>
              </a:spcBef>
              <a:spcAft>
                <a:spcPts val="0"/>
              </a:spcAft>
              <a:buNone/>
              <a:defRPr sz="6500" kern="1200">
                <a:solidFill>
                  <a:srgbClr val="F57932"/>
                </a:solidFill>
                <a:latin typeface="Univers LT Std 67 Bold Condensed"/>
                <a:ea typeface="Univers LT Std 67 Bold Condensed"/>
                <a:cs typeface="Univers LT Std 67 Bold Condensed"/>
                <a:sym typeface="Univers LT Std 67 Bold Condensed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5500" b="1" dirty="0">
                <a:solidFill>
                  <a:srgbClr val="542400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Title Slide</a:t>
            </a:r>
            <a:r>
              <a:rPr lang="en-US" sz="5500" b="1" dirty="0" smtClean="0">
                <a:solidFill>
                  <a:srgbClr val="542400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...</a:t>
            </a:r>
            <a:endParaRPr lang="en-US" sz="5500" b="1" dirty="0">
              <a:solidFill>
                <a:srgbClr val="542400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830029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95250"/>
            <a:ext cx="12084050" cy="1498600"/>
          </a:xfrm>
        </p:spPr>
        <p:txBody>
          <a:bodyPr>
            <a:normAutofit/>
          </a:bodyPr>
          <a:lstStyle/>
          <a:p>
            <a:pPr algn="l"/>
            <a:r>
              <a:rPr lang="en-US" sz="4400" b="1" dirty="0" smtClean="0">
                <a:solidFill>
                  <a:srgbClr val="F579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Heading</a:t>
            </a:r>
            <a:endParaRPr lang="en-US" sz="4400" b="1" dirty="0">
              <a:solidFill>
                <a:srgbClr val="F5793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967685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5"/>
          <p:cNvSpPr>
            <a:spLocks noGrp="1"/>
          </p:cNvSpPr>
          <p:nvPr>
            <p:ph type="chart" sz="quarter" idx="10"/>
          </p:nvPr>
        </p:nvSpPr>
        <p:spPr/>
      </p:sp>
      <p:sp>
        <p:nvSpPr>
          <p:cNvPr id="7" name="Chart Placeholder 6"/>
          <p:cNvSpPr>
            <a:spLocks noGrp="1"/>
          </p:cNvSpPr>
          <p:nvPr>
            <p:ph type="chart" sz="quarter" idx="11"/>
          </p:nvPr>
        </p:nvSpPr>
        <p:spPr/>
      </p:sp>
      <p:sp>
        <p:nvSpPr>
          <p:cNvPr id="8" name="Picture Placeholder 7"/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104775"/>
            <a:ext cx="12084050" cy="1498600"/>
          </a:xfrm>
        </p:spPr>
        <p:txBody>
          <a:bodyPr>
            <a:normAutofit/>
          </a:bodyPr>
          <a:lstStyle/>
          <a:p>
            <a:pPr algn="l"/>
            <a:r>
              <a:rPr lang="en-US" sz="4400" b="1" dirty="0">
                <a:solidFill>
                  <a:srgbClr val="F579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24425751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martArt Placeholder 8"/>
          <p:cNvSpPr>
            <a:spLocks noGrp="1"/>
          </p:cNvSpPr>
          <p:nvPr>
            <p:ph type="dgm" sz="quarter" idx="10"/>
          </p:nvPr>
        </p:nvSpPr>
        <p:spPr/>
      </p:sp>
      <p:sp>
        <p:nvSpPr>
          <p:cNvPr id="10" name="SmartArt Placeholder 9"/>
          <p:cNvSpPr>
            <a:spLocks noGrp="1"/>
          </p:cNvSpPr>
          <p:nvPr>
            <p:ph type="dgm" sz="quarter" idx="11"/>
          </p:nvPr>
        </p:nvSpPr>
        <p:spPr/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95250"/>
            <a:ext cx="12084050" cy="1498600"/>
          </a:xfrm>
        </p:spPr>
        <p:txBody>
          <a:bodyPr>
            <a:normAutofit/>
          </a:bodyPr>
          <a:lstStyle/>
          <a:p>
            <a:pPr algn="l"/>
            <a:r>
              <a:rPr lang="en-US" sz="4400" b="1" dirty="0" smtClean="0">
                <a:solidFill>
                  <a:srgbClr val="F579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Heading</a:t>
            </a:r>
            <a:endParaRPr lang="en-US" sz="4400" b="1" dirty="0">
              <a:solidFill>
                <a:srgbClr val="F5793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11375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95250"/>
            <a:ext cx="12084050" cy="1498600"/>
          </a:xfrm>
        </p:spPr>
        <p:txBody>
          <a:bodyPr>
            <a:normAutofit/>
          </a:bodyPr>
          <a:lstStyle/>
          <a:p>
            <a:pPr algn="l"/>
            <a:r>
              <a:rPr lang="en-US" sz="4400" b="1" dirty="0" smtClean="0">
                <a:solidFill>
                  <a:srgbClr val="F579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Heading</a:t>
            </a:r>
            <a:endParaRPr lang="en-US" sz="4400" b="1" dirty="0">
              <a:solidFill>
                <a:srgbClr val="F5793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6471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B5122A1-6F45-DA49-A8AC-5F4F350B552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33960" y="241300"/>
            <a:ext cx="9601201" cy="1498600"/>
          </a:xfrm>
        </p:spPr>
        <p:txBody>
          <a:bodyPr>
            <a:normAutofit/>
          </a:bodyPr>
          <a:lstStyle/>
          <a:p>
            <a:r>
              <a:rPr lang="en-US" sz="4400" b="1" dirty="0" smtClean="0">
                <a:solidFill>
                  <a:srgbClr val="F579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you!</a:t>
            </a:r>
            <a:endParaRPr lang="en-US" sz="4400" b="1" dirty="0">
              <a:solidFill>
                <a:srgbClr val="F5793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476750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theme/theme1.xml><?xml version="1.0" encoding="utf-8"?>
<a:theme xmlns:a="http://schemas.openxmlformats.org/drawingml/2006/main" name="Office Theme">
  <a:themeElements>
    <a:clrScheme name="PAA">
      <a:dk1>
        <a:sysClr val="windowText" lastClr="000000"/>
      </a:dk1>
      <a:lt1>
        <a:sysClr val="window" lastClr="FFFFFF"/>
      </a:lt1>
      <a:dk2>
        <a:srgbClr val="007A99"/>
      </a:dk2>
      <a:lt2>
        <a:srgbClr val="DBB38E"/>
      </a:lt2>
      <a:accent1>
        <a:srgbClr val="8E8E8E"/>
      </a:accent1>
      <a:accent2>
        <a:srgbClr val="F47932"/>
      </a:accent2>
      <a:accent3>
        <a:srgbClr val="4F2C1D"/>
      </a:accent3>
      <a:accent4>
        <a:srgbClr val="9FB140"/>
      </a:accent4>
      <a:accent5>
        <a:srgbClr val="667185"/>
      </a:accent5>
      <a:accent6>
        <a:srgbClr val="766993"/>
      </a:accent6>
      <a:hlink>
        <a:srgbClr val="102390"/>
      </a:hlink>
      <a:folHlink>
        <a:srgbClr val="800080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marL="342900" indent="-342900" algn="l">
          <a:buFont typeface="Arial" panose="020B0604020202020204" pitchFamily="34" charset="0"/>
          <a:buChar char="•"/>
          <a:defRPr sz="2400" b="0" i="0" dirty="0" smtClean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1B647E356F5A740B8BD8DBBEDF48FF4" ma:contentTypeVersion="8" ma:contentTypeDescription="Create a new document." ma:contentTypeScope="" ma:versionID="8087ca01ef3cc4ddcbbee138ec877927">
  <xsd:schema xmlns:xsd="http://www.w3.org/2001/XMLSchema" xmlns:xs="http://www.w3.org/2001/XMLSchema" xmlns:p="http://schemas.microsoft.com/office/2006/metadata/properties" xmlns:ns2="4df47b20-50bc-4a5a-97b7-8c767d7c5c4a" xmlns:ns3="40ffcd73-73af-4e5f-881a-633fdc50e5dc" targetNamespace="http://schemas.microsoft.com/office/2006/metadata/properties" ma:root="true" ma:fieldsID="985d34b4fbf242fdfee4bb13b152c597" ns2:_="" ns3:_="">
    <xsd:import namespace="4df47b20-50bc-4a5a-97b7-8c767d7c5c4a"/>
    <xsd:import namespace="40ffcd73-73af-4e5f-881a-633fdc50e5d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f47b20-50bc-4a5a-97b7-8c767d7c5c4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ffcd73-73af-4e5f-881a-633fdc50e5d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4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77CA32A-D000-4D03-8466-E98EE93ABB5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50D0EB4-7C28-449A-9430-F309D8EFACA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df47b20-50bc-4a5a-97b7-8c767d7c5c4a"/>
    <ds:schemaRef ds:uri="40ffcd73-73af-4e5f-881a-633fdc50e5d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4B9E851-414F-412F-9B72-6EE98615EC78}">
  <ds:schemaRefs>
    <ds:schemaRef ds:uri="http://schemas.microsoft.com/office/2006/documentManagement/types"/>
    <ds:schemaRef ds:uri="http://purl.org/dc/dcmitype/"/>
    <ds:schemaRef ds:uri="http://www.w3.org/XML/1998/namespace"/>
    <ds:schemaRef ds:uri="40ffcd73-73af-4e5f-881a-633fdc50e5dc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purl.org/dc/terms/"/>
    <ds:schemaRef ds:uri="4df47b20-50bc-4a5a-97b7-8c767d7c5c4a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4701</TotalTime>
  <Words>10</Words>
  <Application>Microsoft Office PowerPoint</Application>
  <PresentationFormat>Custom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Arial Black</vt:lpstr>
      <vt:lpstr>Calibri</vt:lpstr>
      <vt:lpstr>Calibri Light</vt:lpstr>
      <vt:lpstr>Helvetica Light</vt:lpstr>
      <vt:lpstr>Helvetica Neue</vt:lpstr>
      <vt:lpstr>Tw Cen MT</vt:lpstr>
      <vt:lpstr>Univers LT Std 67 Bold Condensed</vt:lpstr>
      <vt:lpstr>Office Theme</vt:lpstr>
      <vt:lpstr>PowerPoint Presentation</vt:lpstr>
      <vt:lpstr>Heading</vt:lpstr>
      <vt:lpstr>Heading</vt:lpstr>
      <vt:lpstr>Heading</vt:lpstr>
      <vt:lpstr>Heading</vt:lpstr>
      <vt:lpstr>Thank you!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PRESIDENT’S DAY</dc:title>
  <dc:creator>Lesley Ann Wadsworth</dc:creator>
  <cp:lastModifiedBy>Libby Allen-Dachik</cp:lastModifiedBy>
  <cp:revision>55</cp:revision>
  <dcterms:modified xsi:type="dcterms:W3CDTF">2018-02-21T13:59:41Z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0x01010051B647E356F5A740B8BD8DBBEDF48FF4</vt:lpwstr>
  </property>
</Properties>
</file>