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266" r:id="rId4"/>
    <p:sldId id="267" r:id="rId5"/>
    <p:sldId id="268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FEF"/>
    <a:srgbClr val="ECECE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967D72-03AB-4F29-8213-256625A4C00E}" v="15" dt="2022-09-19T14:28:49.4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38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5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3058C-361E-E145-A447-9898E6388A2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C654A-EAFE-EA47-9EEF-960260462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50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636E-4D60-B749-9056-4578D8B46D3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59494" y="2050264"/>
            <a:ext cx="8250477" cy="990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First level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9EE6F-6EFC-7346-A7DA-5E43397C4D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59494" y="4087528"/>
            <a:ext cx="8858721" cy="458285"/>
          </a:xfrm>
        </p:spPr>
        <p:txBody>
          <a:bodyPr>
            <a:normAutofit/>
          </a:bodyPr>
          <a:lstStyle>
            <a:lvl1pPr marL="0" indent="0" algn="l">
              <a:buNone/>
              <a:defRPr sz="20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- ADJUST BRACKETS IF NECESSARY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CA86C65-D37E-ED4D-80D2-86E681D91401}"/>
              </a:ext>
            </a:extLst>
          </p:cNvPr>
          <p:cNvGrpSpPr/>
          <p:nvPr userDrawn="1"/>
        </p:nvGrpSpPr>
        <p:grpSpPr>
          <a:xfrm>
            <a:off x="1879600" y="1634338"/>
            <a:ext cx="988388" cy="3289300"/>
            <a:chOff x="1504950" y="1122363"/>
            <a:chExt cx="1363038" cy="413543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7C0004C-6591-9A49-AFD0-F780A60622C8}"/>
                </a:ext>
              </a:extLst>
            </p:cNvPr>
            <p:cNvCxnSpPr/>
            <p:nvPr/>
          </p:nvCxnSpPr>
          <p:spPr>
            <a:xfrm flipH="1">
              <a:off x="1504950" y="1122363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DFDFF34-AC7D-6244-A215-294C36D9181E}"/>
                </a:ext>
              </a:extLst>
            </p:cNvPr>
            <p:cNvCxnSpPr/>
            <p:nvPr/>
          </p:nvCxnSpPr>
          <p:spPr>
            <a:xfrm>
              <a:off x="1524000" y="1122363"/>
              <a:ext cx="0" cy="413543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E3778CD-FB81-3347-AB84-341840F460CD}"/>
                </a:ext>
              </a:extLst>
            </p:cNvPr>
            <p:cNvCxnSpPr/>
            <p:nvPr/>
          </p:nvCxnSpPr>
          <p:spPr>
            <a:xfrm>
              <a:off x="1504950" y="5257800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EAF1DD6-F101-0848-B467-35CEE480263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67988" y="2905918"/>
            <a:ext cx="8250237" cy="911220"/>
          </a:xfrm>
        </p:spPr>
        <p:txBody>
          <a:bodyPr>
            <a:noAutofit/>
          </a:bodyPr>
          <a:lstStyle>
            <a:lvl1pPr marL="0" indent="0">
              <a:buNone/>
              <a:defRPr sz="6000" b="0" i="1">
                <a:solidFill>
                  <a:schemeClr val="tx2"/>
                </a:solidFill>
                <a:latin typeface="Century Schoolbook" panose="02040604050505020304" pitchFamily="18" charset="0"/>
              </a:defRPr>
            </a:lvl1pPr>
          </a:lstStyle>
          <a:p>
            <a:pPr lvl="0"/>
            <a:r>
              <a:rPr lang="en-US" dirty="0"/>
              <a:t>Second level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78F0D-F18F-7596-E67A-B0B4712E182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67FA0EC-ECD2-634A-B364-0B40FB09DA51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2D2E6-122E-33D8-9F2C-7817838C77C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046A6-17AC-465D-65A6-99633FDB942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C8DE0A2-2618-EF1E-2AED-168D4F6BA8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0878" y="5243241"/>
            <a:ext cx="3332922" cy="8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730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9FF9B86-04BC-7948-8039-EDB99DDFEF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6ACF98F-6E56-F244-8F51-15C57466D8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32273" y="1587732"/>
            <a:ext cx="5054875" cy="4243226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61E1C6-B383-AF2A-63BD-B1FAD0F13C5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8D321462-0985-734C-B087-7893FBD0D1C5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0662D-1AF2-0D0B-F663-04B9FE37BB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615DF-3D04-F121-FEB0-FB640E8FC9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51C4E1FE-8C4D-4083-ACFC-4F109FEA44D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04851" y="1587731"/>
            <a:ext cx="5391149" cy="4219979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6EFAE8-9E3B-0A9E-31EB-54D90BF994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0878" y="5243241"/>
            <a:ext cx="3332922" cy="8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67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751F108-4B56-8446-94C7-6806F091D59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74442" y="2564244"/>
            <a:ext cx="3262183" cy="18246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6"/>
              </a:buClr>
              <a:buFont typeface="Courier New" panose="02070309020205020404" pitchFamily="49" charset="0"/>
              <a:buNone/>
              <a:defRPr sz="2000">
                <a:solidFill>
                  <a:schemeClr val="accent6"/>
                </a:solidFill>
              </a:defRPr>
            </a:lvl1pPr>
            <a:lvl2pPr marL="457200" indent="0">
              <a:buClr>
                <a:schemeClr val="accent6"/>
              </a:buClr>
              <a:buFont typeface="Courier New" panose="02070309020205020404" pitchFamily="49" charset="0"/>
              <a:buNone/>
              <a:defRPr sz="2000"/>
            </a:lvl2pPr>
            <a:lvl3pPr marL="914400" indent="0">
              <a:buClr>
                <a:schemeClr val="accent6"/>
              </a:buClr>
              <a:buFont typeface="Courier New" panose="02070309020205020404" pitchFamily="49" charset="0"/>
              <a:buNone/>
              <a:defRPr sz="2000" b="0" i="0">
                <a:latin typeface="Avenir Next Medium" panose="020B0503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CALLOUT STATEMENT PLACEHOLDER TEXT. ADJUST THE TEXT BOX AND BRACKET LENGTH TO FIT THE AMOUNT OF TEXT IN THE CALLOUT.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630F28A-CDA9-7D48-9D73-1503281E7300}"/>
              </a:ext>
            </a:extLst>
          </p:cNvPr>
          <p:cNvGrpSpPr/>
          <p:nvPr userDrawn="1"/>
        </p:nvGrpSpPr>
        <p:grpSpPr>
          <a:xfrm>
            <a:off x="7977819" y="2306124"/>
            <a:ext cx="472795" cy="2317580"/>
            <a:chOff x="1504950" y="1122363"/>
            <a:chExt cx="1363038" cy="413543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E56476B-DD48-9946-99D9-6BB5C91CD5DF}"/>
                </a:ext>
              </a:extLst>
            </p:cNvPr>
            <p:cNvCxnSpPr/>
            <p:nvPr/>
          </p:nvCxnSpPr>
          <p:spPr>
            <a:xfrm flipH="1">
              <a:off x="1504950" y="1122363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51CA40A-8361-F749-BCAE-CBEFCB8A322E}"/>
                </a:ext>
              </a:extLst>
            </p:cNvPr>
            <p:cNvCxnSpPr/>
            <p:nvPr/>
          </p:nvCxnSpPr>
          <p:spPr>
            <a:xfrm>
              <a:off x="1524000" y="1122363"/>
              <a:ext cx="0" cy="413543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A40B350-97AE-7E41-AF08-92A81D26EA64}"/>
                </a:ext>
              </a:extLst>
            </p:cNvPr>
            <p:cNvCxnSpPr/>
            <p:nvPr/>
          </p:nvCxnSpPr>
          <p:spPr>
            <a:xfrm>
              <a:off x="1504950" y="5257800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1447F169-E97E-D64F-8C4A-338153BBB1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2F1ED104-0749-9D45-AEC9-40ACA7E4BD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4850" y="1463332"/>
            <a:ext cx="10731775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AC7C81-C2B9-9570-EA1B-36D2990B8D6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1F77E886-F802-2143-B929-1AF8913510BB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908A4D-F4AC-F799-CEC5-179383F39FF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B7234-E9EE-393F-FF5A-BA9D19C8445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3E12D30-ABA2-4CCE-94E0-682241B4620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04851" y="2306123"/>
            <a:ext cx="6783645" cy="3760711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A99771-4465-95EF-1208-F1158DF73D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0878" y="5243241"/>
            <a:ext cx="3332922" cy="8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054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751F108-4B56-8446-94C7-6806F091D59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74442" y="2564244"/>
            <a:ext cx="3262183" cy="18246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6"/>
              </a:buClr>
              <a:buFont typeface="Courier New" panose="02070309020205020404" pitchFamily="49" charset="0"/>
              <a:buNone/>
              <a:defRPr sz="2000">
                <a:solidFill>
                  <a:schemeClr val="accent6"/>
                </a:solidFill>
              </a:defRPr>
            </a:lvl1pPr>
            <a:lvl2pPr marL="457200" indent="0">
              <a:buClr>
                <a:schemeClr val="accent6"/>
              </a:buClr>
              <a:buFont typeface="Courier New" panose="02070309020205020404" pitchFamily="49" charset="0"/>
              <a:buNone/>
              <a:defRPr sz="2000"/>
            </a:lvl2pPr>
            <a:lvl3pPr marL="914400" indent="0">
              <a:buClr>
                <a:schemeClr val="accent6"/>
              </a:buClr>
              <a:buFont typeface="Courier New" panose="02070309020205020404" pitchFamily="49" charset="0"/>
              <a:buNone/>
              <a:defRPr sz="2000" b="0" i="0">
                <a:latin typeface="Avenir Next Medium" panose="020B0503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CALLOUT STATEMENT PLACEHOLDER TEXT. ADJUST THE TEXT BOX AND BRACKET LENGTH TO FIT THE AMOUNT OF TEXT IN THE CALLOUT.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630F28A-CDA9-7D48-9D73-1503281E7300}"/>
              </a:ext>
            </a:extLst>
          </p:cNvPr>
          <p:cNvGrpSpPr/>
          <p:nvPr userDrawn="1"/>
        </p:nvGrpSpPr>
        <p:grpSpPr>
          <a:xfrm>
            <a:off x="7977819" y="2306124"/>
            <a:ext cx="472795" cy="2317580"/>
            <a:chOff x="1504950" y="1122363"/>
            <a:chExt cx="1363038" cy="413543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E56476B-DD48-9946-99D9-6BB5C91CD5DF}"/>
                </a:ext>
              </a:extLst>
            </p:cNvPr>
            <p:cNvCxnSpPr/>
            <p:nvPr/>
          </p:nvCxnSpPr>
          <p:spPr>
            <a:xfrm flipH="1">
              <a:off x="1504950" y="1122363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51CA40A-8361-F749-BCAE-CBEFCB8A322E}"/>
                </a:ext>
              </a:extLst>
            </p:cNvPr>
            <p:cNvCxnSpPr/>
            <p:nvPr/>
          </p:nvCxnSpPr>
          <p:spPr>
            <a:xfrm>
              <a:off x="1524000" y="1122363"/>
              <a:ext cx="0" cy="413543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A40B350-97AE-7E41-AF08-92A81D26EA64}"/>
                </a:ext>
              </a:extLst>
            </p:cNvPr>
            <p:cNvCxnSpPr/>
            <p:nvPr/>
          </p:nvCxnSpPr>
          <p:spPr>
            <a:xfrm>
              <a:off x="1504950" y="5257800"/>
              <a:ext cx="1363038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1447F169-E97E-D64F-8C4A-338153BBB1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AC7C81-C2B9-9570-EA1B-36D2990B8D6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1F77E886-F802-2143-B929-1AF8913510BB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908A4D-F4AC-F799-CEC5-179383F39FF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B7234-E9EE-393F-FF5A-BA9D19C8445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5820FD1A-602D-40BE-A504-C716F677C6A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04851" y="1587731"/>
            <a:ext cx="6777037" cy="4455257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58349A-85FD-C285-D624-8C71F04CB7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0878" y="5243241"/>
            <a:ext cx="3332922" cy="8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107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751F108-4B56-8446-94C7-6806F091D5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4850" y="2797847"/>
            <a:ext cx="4980331" cy="3373473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CDFCDEC-1AB7-4442-A11F-AF429719C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2290833"/>
            <a:ext cx="4980331" cy="420515"/>
          </a:xfrm>
        </p:spPr>
        <p:txBody>
          <a:bodyPr anchor="b">
            <a:normAutofit/>
          </a:bodyPr>
          <a:lstStyle>
            <a:lvl1pPr marL="0" indent="0">
              <a:buNone/>
              <a:defRPr sz="1800" b="1" i="0">
                <a:solidFill>
                  <a:schemeClr val="accent6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46541A46-CFB5-7B4B-BC59-9E1866D3B8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2" y="686680"/>
            <a:ext cx="4980331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D4D1D624-ACDD-414D-9D31-33B4A43F01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4851" y="1463332"/>
            <a:ext cx="4980331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A46A3-5AD5-54D3-A13D-F0D77D4555E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E678099-BD0C-2F4A-8D70-49FD22353CB3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0D7087-6EE8-D4FC-EFF5-3E772220A03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BC7AC-80BC-FACA-C74F-0E7BD27908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20C08971-E8F5-40E9-8D76-AE60E01B942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976938" y="686680"/>
            <a:ext cx="5510210" cy="5484640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1110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751F108-4B56-8446-94C7-6806F091D5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4850" y="2238031"/>
            <a:ext cx="4980331" cy="3933289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46541A46-CFB5-7B4B-BC59-9E1866D3B8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2" y="686680"/>
            <a:ext cx="4980331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D4D1D624-ACDD-414D-9D31-33B4A43F01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4851" y="1463332"/>
            <a:ext cx="4980331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A46A3-5AD5-54D3-A13D-F0D77D4555E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E678099-BD0C-2F4A-8D70-49FD22353CB3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0D7087-6EE8-D4FC-EFF5-3E772220A03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BC7AC-80BC-FACA-C74F-0E7BD27908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5A49108F-29F6-4E21-BBDB-F1B27A8FA76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976938" y="686680"/>
            <a:ext cx="5510210" cy="5484640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9311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751F108-4B56-8446-94C7-6806F091D5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4850" y="2011681"/>
            <a:ext cx="4980331" cy="4159640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46541A46-CFB5-7B4B-BC59-9E1866D3B8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2" y="686680"/>
            <a:ext cx="4980331" cy="1139972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A46A3-5AD5-54D3-A13D-F0D77D4555E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E678099-BD0C-2F4A-8D70-49FD22353CB3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0D7087-6EE8-D4FC-EFF5-3E772220A03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BC7AC-80BC-FACA-C74F-0E7BD27908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28B3DB89-8DC9-486D-B0C8-CACC1EF59E93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976938" y="686680"/>
            <a:ext cx="5510210" cy="5484640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4635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2432C856-8381-8F4A-A3AD-1564A8E660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850" y="3936015"/>
            <a:ext cx="5263464" cy="2513998"/>
          </a:xfrm>
        </p:spPr>
        <p:txBody>
          <a:bodyPr>
            <a:normAutofit/>
          </a:bodyPr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C5E64D1-66BA-7A42-A557-FF381D423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3429000"/>
            <a:ext cx="5263464" cy="420515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>
                <a:solidFill>
                  <a:schemeClr val="accent6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140EEDC-0758-654D-B35E-BB98D7C2590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4850" y="407988"/>
            <a:ext cx="3262313" cy="2644775"/>
          </a:xfrm>
          <a:prstGeom prst="round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1FA8125-2794-1645-A1B0-DC8448FB17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23688" y="3428827"/>
            <a:ext cx="5263462" cy="302118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1">
            <a:extLst>
              <a:ext uri="{FF2B5EF4-FFF2-40B4-BE49-F238E27FC236}">
                <a16:creationId xmlns:a16="http://schemas.microsoft.com/office/drawing/2014/main" id="{75893D8E-48B7-4B4F-8A86-B4ECAFBDEE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464843" y="407988"/>
            <a:ext cx="3262313" cy="2644775"/>
          </a:xfrm>
          <a:prstGeom prst="round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1" name="Picture Placeholder 21">
            <a:extLst>
              <a:ext uri="{FF2B5EF4-FFF2-40B4-BE49-F238E27FC236}">
                <a16:creationId xmlns:a16="http://schemas.microsoft.com/office/drawing/2014/main" id="{7A303299-9E18-EC42-805D-9A9BB7AB7EC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224836" y="407988"/>
            <a:ext cx="3262313" cy="2644775"/>
          </a:xfrm>
          <a:prstGeom prst="round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59B3CF-9D84-86CE-23EE-51DB29A6A26F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E8051664-DB41-324E-9EA7-5C430DE7D15F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0F7EB4-3854-F99F-C2BA-20D6A75502C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F21A11-175A-05F8-F3B6-13305C7AD77D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370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2432C856-8381-8F4A-A3AD-1564A8E660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4850" y="3283527"/>
            <a:ext cx="3262313" cy="2909455"/>
          </a:xfrm>
        </p:spPr>
        <p:txBody>
          <a:bodyPr>
            <a:normAutofit/>
          </a:bodyPr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59B3CF-9D84-86CE-23EE-51DB29A6A26F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E8051664-DB41-324E-9EA7-5C430DE7D15F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0F7EB4-3854-F99F-C2BA-20D6A75502C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F21A11-175A-05F8-F3B6-13305C7AD77D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58BC53-7FDE-4AC3-9F95-362784760DB7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04850" y="407988"/>
            <a:ext cx="3262313" cy="26447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B44E35E5-2289-4AB1-96DF-0BC0FDBEFC30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337157" y="407987"/>
            <a:ext cx="3262313" cy="26447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C1EF5E2D-BBDC-45B5-A230-3FFF49420071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7969462" y="407988"/>
            <a:ext cx="3262313" cy="26447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4D02942E-8DAD-4DD7-9214-797D3D8CFA4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337156" y="3283526"/>
            <a:ext cx="3262313" cy="2909455"/>
          </a:xfrm>
        </p:spPr>
        <p:txBody>
          <a:bodyPr>
            <a:normAutofit/>
          </a:bodyPr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C4B2B1BE-D2D8-4318-AFAD-F71F3278A69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969462" y="3283525"/>
            <a:ext cx="3262313" cy="2909455"/>
          </a:xfrm>
        </p:spPr>
        <p:txBody>
          <a:bodyPr>
            <a:normAutofit/>
          </a:bodyPr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13443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B4EF1B7-19D5-6E41-953B-F2390E1FCDB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2356"/>
            <a:ext cx="12192000" cy="454728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C7A910-3C0D-7049-9A96-4D0C3BC060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0375" y="5084894"/>
            <a:ext cx="3830594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A2601F-DDEF-1C4D-BFE1-A69A1455793C}"/>
              </a:ext>
            </a:extLst>
          </p:cNvPr>
          <p:cNvGrpSpPr/>
          <p:nvPr userDrawn="1"/>
        </p:nvGrpSpPr>
        <p:grpSpPr>
          <a:xfrm>
            <a:off x="666191" y="4912494"/>
            <a:ext cx="472795" cy="1537733"/>
            <a:chOff x="1504950" y="1122363"/>
            <a:chExt cx="1363038" cy="413543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C0B63F1-7E6F-6045-B02B-5B660F4680FA}"/>
                </a:ext>
              </a:extLst>
            </p:cNvPr>
            <p:cNvCxnSpPr/>
            <p:nvPr/>
          </p:nvCxnSpPr>
          <p:spPr>
            <a:xfrm flipH="1">
              <a:off x="1504950" y="1122363"/>
              <a:ext cx="1363038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68D924E-4E91-D143-A43D-65B3AC1860A5}"/>
                </a:ext>
              </a:extLst>
            </p:cNvPr>
            <p:cNvCxnSpPr/>
            <p:nvPr/>
          </p:nvCxnSpPr>
          <p:spPr>
            <a:xfrm>
              <a:off x="1524000" y="1122363"/>
              <a:ext cx="0" cy="4135437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583AEF7-C7CC-A144-B1E3-14B647F82C1A}"/>
                </a:ext>
              </a:extLst>
            </p:cNvPr>
            <p:cNvCxnSpPr/>
            <p:nvPr/>
          </p:nvCxnSpPr>
          <p:spPr>
            <a:xfrm>
              <a:off x="1504950" y="5257800"/>
              <a:ext cx="1363038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52A0CA3-290C-234B-A84C-7F3867DE97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99702" y="5681360"/>
            <a:ext cx="3830594" cy="655637"/>
          </a:xfrm>
        </p:spPr>
        <p:txBody>
          <a:bodyPr>
            <a:noAutofit/>
          </a:bodyPr>
          <a:lstStyle>
            <a:lvl1pPr marL="0" indent="0">
              <a:buNone/>
              <a:defRPr sz="4400" b="0" i="1">
                <a:latin typeface="Century Schoolbook" panose="02040604050505020304" pitchFamily="18" charset="0"/>
              </a:defRPr>
            </a:lvl1pPr>
          </a:lstStyle>
          <a:p>
            <a:pPr lvl="0"/>
            <a:r>
              <a:rPr lang="en-US" dirty="0"/>
              <a:t>Two lines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442DF4C-6577-DC49-A556-17E3122C75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52143" y="6081528"/>
            <a:ext cx="1868393" cy="545571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D9ECB-6488-9E20-0F4D-7D7D6B19608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06A152B-DD0D-3240-B4C2-E79DA334A732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047665-2186-AC12-6EFA-41E3C14DA08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B15A6-4E41-DC70-3535-0D528DC78BF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49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9FE48C3-6906-754C-8F42-140414C1E6CD}"/>
              </a:ext>
            </a:extLst>
          </p:cNvPr>
          <p:cNvSpPr/>
          <p:nvPr userDrawn="1"/>
        </p:nvSpPr>
        <p:spPr>
          <a:xfrm>
            <a:off x="0" y="5313405"/>
            <a:ext cx="12192000" cy="1544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240741E-FF52-CC4D-B689-CDB3C3F12A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3401" y="5968313"/>
            <a:ext cx="8475276" cy="317531"/>
          </a:xfrm>
        </p:spPr>
        <p:txBody>
          <a:bodyPr>
            <a:normAutofit/>
          </a:bodyPr>
          <a:lstStyle>
            <a:lvl1pPr marL="0" indent="0">
              <a:buNone/>
              <a:defRPr sz="1800" spc="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 PUBLIC UNIVERSITY FOR THE PUBLIC GOOD.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A003E6-505D-9843-AABD-47145F0C3761}"/>
              </a:ext>
            </a:extLst>
          </p:cNvPr>
          <p:cNvSpPr txBox="1"/>
          <p:nvPr userDrawn="1"/>
        </p:nvSpPr>
        <p:spPr>
          <a:xfrm>
            <a:off x="10019871" y="5901036"/>
            <a:ext cx="368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®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D1181-5056-EA49-B795-44EA96BB220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"/>
            <a:ext cx="12192000" cy="52979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DCB6197-DCE5-8A41-8778-AFB9952827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9734" y="4866058"/>
            <a:ext cx="4425950" cy="328794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0AD225-7073-911C-D79E-E3FC0B87505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998EC01E-33FA-C846-9717-78104E368617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9F5A69-5B01-AF7F-8026-3B7DF433B21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2FC81-5216-82EC-F2F4-D80C3F3AC41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37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515AE-E5AE-8C4A-9AAE-5DF9FA1569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47800" y="1556925"/>
            <a:ext cx="9296400" cy="2910680"/>
          </a:xfrm>
        </p:spPr>
        <p:txBody>
          <a:bodyPr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This is a placeholder for a short, large quote.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60202-1F64-3F46-8B00-772910E17CC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47800" y="4467605"/>
            <a:ext cx="9296400" cy="508001"/>
          </a:xfrm>
        </p:spPr>
        <p:txBody>
          <a:bodyPr>
            <a:normAutofit/>
          </a:bodyPr>
          <a:lstStyle>
            <a:lvl1pPr marL="0" indent="0">
              <a:buNone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-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F94AD6-F441-C840-AFB1-32EF501721A4}"/>
              </a:ext>
            </a:extLst>
          </p:cNvPr>
          <p:cNvSpPr txBox="1"/>
          <p:nvPr userDrawn="1"/>
        </p:nvSpPr>
        <p:spPr>
          <a:xfrm>
            <a:off x="5683250" y="1074736"/>
            <a:ext cx="825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i="0" dirty="0">
                <a:solidFill>
                  <a:schemeClr val="tx2"/>
                </a:solidFill>
                <a:latin typeface="Century Schoolbook" panose="02040604050505020304" pitchFamily="18" charset="0"/>
                <a:ea typeface="Baskerville" panose="02020502070401020303" pitchFamily="18" charset="0"/>
                <a:cs typeface="Times New Roman" panose="02020603050405020304" pitchFamily="18" charset="0"/>
              </a:rPr>
              <a:t>“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243D2-5EF9-3314-745F-9B2A283D6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28DF7-CC9C-FF42-A2EC-1A2239CA0AA2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782C4-C858-58B7-792F-8375DF907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06C6-EB26-9C6C-3069-27276BF2A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A893B4-6F67-F29E-D070-DBE2CB5211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0878" y="5243241"/>
            <a:ext cx="3332922" cy="8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11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C6EB51A-7088-2A46-B3A6-24C28D655C7E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824B22-4CD1-E543-BF53-6F7B66B7CD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0" y="671652"/>
            <a:ext cx="4768298" cy="67786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BDBCB-310A-4E48-949D-174D40BA8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1608276"/>
            <a:ext cx="4768298" cy="4578072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AF350CE-DBB2-B74C-A7F2-BCD348808E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-1"/>
            <a:ext cx="6096000" cy="56346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DE7731-5380-164F-841C-972173509DDD}"/>
              </a:ext>
            </a:extLst>
          </p:cNvPr>
          <p:cNvSpPr/>
          <p:nvPr userDrawn="1"/>
        </p:nvSpPr>
        <p:spPr>
          <a:xfrm>
            <a:off x="6096000" y="5634680"/>
            <a:ext cx="6096000" cy="12233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2048E65-530E-524E-900C-7E74C3B45326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375400" y="6080686"/>
            <a:ext cx="5530850" cy="331305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Image Caption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DA4A8-7F2C-C624-F7B6-0B5D862F8DC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CA210F6-57C0-6946-8402-5DFD1D5951E2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FD100-5143-9CAC-9331-8803EBF0C23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C6E6E-C4EF-7283-6594-18B46F70D7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0DE7731-5380-164F-841C-972173509DD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824B22-4CD1-E543-BF53-6F7B66B7CD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75400" y="1028960"/>
            <a:ext cx="5273261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BDBCB-310A-4E48-949D-174D40BA8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75400" y="1965584"/>
            <a:ext cx="5273261" cy="3863456"/>
          </a:xfrm>
        </p:spPr>
        <p:txBody>
          <a:bodyPr/>
          <a:lstStyle>
            <a:lvl1pPr marL="0" indent="0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AF350CE-DBB2-B74C-A7F2-BCD348808E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832709" y="287339"/>
            <a:ext cx="6649309" cy="6332965"/>
          </a:xfrm>
          <a:prstGeom prst="round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47EEC9-79CC-3A43-BA9B-1305D88FF1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045700" y="6088323"/>
            <a:ext cx="1881280" cy="53198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3B7E5-179F-E612-278C-A77C59DE1C8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29D26051-5714-894F-B0BA-0E67C0320CCE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49E87-7014-E94A-FDE8-2F8384B0600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65FB3-814E-3A20-C54E-00DB3CB2929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56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FAFC7-DB27-4E6E-A551-36C07307B2F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04851" y="2305878"/>
            <a:ext cx="5391149" cy="3865442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FF9B86-04BC-7948-8039-EDB99DDFEF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6ACF98F-6E56-F244-8F51-15C57466D8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81750" y="2812892"/>
            <a:ext cx="5054876" cy="2087099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A9BB5D38-2575-5B41-802A-698BF047B9D1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381749" y="2305878"/>
            <a:ext cx="5054876" cy="420515"/>
          </a:xfrm>
        </p:spPr>
        <p:txBody>
          <a:bodyPr anchor="b">
            <a:normAutofit/>
          </a:bodyPr>
          <a:lstStyle>
            <a:lvl1pPr marL="0" indent="0">
              <a:buNone/>
              <a:defRPr sz="1800" b="1" i="0">
                <a:solidFill>
                  <a:schemeClr val="accent6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66A637D-A20D-654D-9EE7-6881CD6BAC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4850" y="1463332"/>
            <a:ext cx="10731775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61E1C6-B383-AF2A-63BD-B1FAD0F13C5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8D321462-0985-734C-B087-7893FBD0D1C5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0662D-1AF2-0D0B-F663-04B9FE37BB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615DF-3D04-F121-FEB0-FB640E8FC9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AA6B492-5426-E86C-8D18-615AE1F82F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0878" y="5243241"/>
            <a:ext cx="3332922" cy="8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6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FAFC7-DB27-4E6E-A551-36C07307B2F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04851" y="2305878"/>
            <a:ext cx="5391149" cy="3865442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FF9B86-04BC-7948-8039-EDB99DDFEF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6ACF98F-6E56-F244-8F51-15C57466D8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81750" y="2305879"/>
            <a:ext cx="5054876" cy="2799538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66A637D-A20D-654D-9EE7-6881CD6BAC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4850" y="1463332"/>
            <a:ext cx="10731775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61E1C6-B383-AF2A-63BD-B1FAD0F13C5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8D321462-0985-734C-B087-7893FBD0D1C5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0662D-1AF2-0D0B-F663-04B9FE37BB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615DF-3D04-F121-FEB0-FB640E8FC9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CBA9D6-8345-3F92-3450-DE2252FA5A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0878" y="5243241"/>
            <a:ext cx="3332922" cy="8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41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_w-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FAFC7-DB27-4E6E-A551-36C07307B2F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04851" y="2305878"/>
            <a:ext cx="10731775" cy="3501832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FF9B86-04BC-7948-8039-EDB99DDFEF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66A637D-A20D-654D-9EE7-6881CD6BAC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4850" y="1463332"/>
            <a:ext cx="10731775" cy="58896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61E1C6-B383-AF2A-63BD-B1FAD0F13C5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8D321462-0985-734C-B087-7893FBD0D1C5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0662D-1AF2-0D0B-F663-04B9FE37BB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615DF-3D04-F121-FEB0-FB640E8FC9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317504-D832-6551-34AD-0546924F45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0878" y="5243241"/>
            <a:ext cx="3332922" cy="8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634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FAFC7-DB27-4E6E-A551-36C07307B2F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04851" y="1903615"/>
            <a:ext cx="10731775" cy="3904095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FF9B86-04BC-7948-8039-EDB99DDFEF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1070558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61E1C6-B383-AF2A-63BD-B1FAD0F13C5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8D321462-0985-734C-B087-7893FBD0D1C5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0662D-1AF2-0D0B-F663-04B9FE37BB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615DF-3D04-F121-FEB0-FB640E8FC9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E9772C-D5AB-3129-1B84-5014F816BA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0878" y="5243241"/>
            <a:ext cx="3332922" cy="8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145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9FF9B86-04BC-7948-8039-EDB99DDFEF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851" y="686680"/>
            <a:ext cx="10731775" cy="67786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76ACF98F-6E56-F244-8F51-15C57466D8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32273" y="2193276"/>
            <a:ext cx="5054875" cy="3637681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800" b="1" i="0">
                <a:latin typeface="Arial" panose="020B0604020202020204" pitchFamily="34" charset="0"/>
              </a:defRPr>
            </a:lvl3pPr>
            <a:lvl4pPr marL="16002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A9BB5D38-2575-5B41-802A-698BF047B9D1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432273" y="1587731"/>
            <a:ext cx="5054876" cy="420515"/>
          </a:xfrm>
        </p:spPr>
        <p:txBody>
          <a:bodyPr anchor="b">
            <a:normAutofit/>
          </a:bodyPr>
          <a:lstStyle>
            <a:lvl1pPr marL="0" indent="0">
              <a:buNone/>
              <a:defRPr sz="1800" b="1" i="0">
                <a:solidFill>
                  <a:schemeClr val="accent6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61E1C6-B383-AF2A-63BD-B1FAD0F13C5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8D321462-0985-734C-B087-7893FBD0D1C5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40662D-1AF2-0D0B-F663-04B9FE37BB7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615DF-3D04-F121-FEB0-FB640E8FC9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38C82117-888A-4C8E-87E3-42C9332AB86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04851" y="1587731"/>
            <a:ext cx="5391149" cy="4219979"/>
          </a:xfrm>
        </p:spPr>
        <p:txBody>
          <a:bodyPr/>
          <a:lstStyle>
            <a:lvl1pPr marL="2286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1pPr>
            <a:lvl2pPr marL="6858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4pPr>
            <a:lvl5pPr marL="2057400" indent="-228600">
              <a:buClr>
                <a:schemeClr val="tx2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549E48-C437-4DF9-754E-83939B9850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0878" y="5243241"/>
            <a:ext cx="3332922" cy="81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22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A163F7-1E8F-4643-B891-91B7B971A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1F588-76BB-7E41-9E48-F7E1A5299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D665E-A4F1-474E-B017-3A3C2A1A41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C5C895C0-92B0-2445-A2A0-721139690E65}" type="datetime1">
              <a:rPr lang="en-US" smtClean="0"/>
              <a:t>11/30/2022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3F0B4-0F6A-6348-9F03-8D029937CC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878F1-4432-4542-BE64-1331C98C1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5D574CE-C4BB-BE48-B6BD-49297EFA31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06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71" r:id="rId6"/>
    <p:sldLayoutId id="2147483668" r:id="rId7"/>
    <p:sldLayoutId id="2147483669" r:id="rId8"/>
    <p:sldLayoutId id="2147483664" r:id="rId9"/>
    <p:sldLayoutId id="2147483670" r:id="rId10"/>
    <p:sldLayoutId id="2147483662" r:id="rId11"/>
    <p:sldLayoutId id="2147483665" r:id="rId12"/>
    <p:sldLayoutId id="2147483661" r:id="rId13"/>
    <p:sldLayoutId id="2147483666" r:id="rId14"/>
    <p:sldLayoutId id="2147483667" r:id="rId15"/>
    <p:sldLayoutId id="2147483653" r:id="rId16"/>
    <p:sldLayoutId id="2147483663" r:id="rId17"/>
    <p:sldLayoutId id="2147483654" r:id="rId18"/>
    <p:sldLayoutId id="2147483655" r:id="rId1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Century Schoolbook" panose="020406040505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04E973-2EB7-5549-8149-D6C0F18C9A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5DEDDE0-14EF-EC45-A207-8FC9BC4DD7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5865CE-3B27-3640-8475-5612755F67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019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A6011-1439-43D7-BB59-C0DB9CC00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13A2B-FEE4-4D19-8CAA-A819E9D5BD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54AA33-73F1-47A8-BB03-95FCF087C1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49034A-C04D-4640-95EC-61DE7D1514E5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EF42F-1E61-4E37-B575-1C1049521F3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DE7CA-BA35-4A94-8737-B2FDC8C17D0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766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9D0FC-DB79-4489-9E43-0CB37A84D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7AA33-B253-4570-9085-0A7A92D4AD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56C459-898C-4010-BCA9-B9649066469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16860-48CF-47E0-896B-CBB1BE3B91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FA89D-749A-414B-AF18-74EB49EB180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21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1A1942D-D45C-4F36-A5E0-F4A55993130A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98AAC8-2E84-4E00-AF45-1173FA081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106354-1E5E-476C-8F09-96841F5B372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593ED3-3DB4-4558-9F0F-16D1C4013A7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04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A779E-0168-4B27-BFE1-B1DE223B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AD930-07F4-43EB-A2B6-822B33DFDA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D6E89D-060F-492A-B36B-1EDE6904CB5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7D5FBC-5DE8-4E1F-93E4-402F00685FB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361286-CB36-415F-851B-7B77B142ACFD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41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6FF0BD9-EDB0-1542-BE79-F0F55BB5EA63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0" y="0"/>
            <a:ext cx="12192000" cy="5313363"/>
          </a:xfrm>
        </p:spPr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CC3CF-0BC4-3549-B40D-77722ED7F1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71A53675-D041-5546-8418-9F8E729723A7}"/>
              </a:ext>
            </a:extLst>
          </p:cNvPr>
          <p:cNvSpPr/>
          <p:nvPr/>
        </p:nvSpPr>
        <p:spPr>
          <a:xfrm>
            <a:off x="7253417" y="4658497"/>
            <a:ext cx="4938584" cy="939113"/>
          </a:xfrm>
          <a:prstGeom prst="round2Diag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493649-0063-0945-B79F-8928F068C42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6D5EC-D999-A1BA-D7CE-357C1C3F2B2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D261C-5469-7365-7C2E-6A8095AEFE3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5D574CE-C4BB-BE48-B6BD-49297EFA31E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81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FD5000"/>
      </a:dk2>
      <a:lt2>
        <a:srgbClr val="4F2C1D"/>
      </a:lt2>
      <a:accent1>
        <a:srgbClr val="F1C051"/>
      </a:accent1>
      <a:accent2>
        <a:srgbClr val="C0957E"/>
      </a:accent2>
      <a:accent3>
        <a:srgbClr val="DDA6A5"/>
      </a:accent3>
      <a:accent4>
        <a:srgbClr val="F18079"/>
      </a:accent4>
      <a:accent5>
        <a:srgbClr val="80BAAC"/>
      </a:accent5>
      <a:accent6>
        <a:srgbClr val="1B616D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4052</TotalTime>
  <Words>5</Words>
  <Application>Microsoft Office PowerPoint</Application>
  <PresentationFormat>Widescreen</PresentationFormat>
  <Paragraphs>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Avenir Next</vt:lpstr>
      <vt:lpstr>Avenir Next Medium</vt:lpstr>
      <vt:lpstr>Calibri</vt:lpstr>
      <vt:lpstr>Century Schoolbook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N Jonckheere</dc:creator>
  <cp:lastModifiedBy>Libby Allen-Dachik</cp:lastModifiedBy>
  <cp:revision>12</cp:revision>
  <dcterms:created xsi:type="dcterms:W3CDTF">2022-02-17T18:59:14Z</dcterms:created>
  <dcterms:modified xsi:type="dcterms:W3CDTF">2022-11-30T20:55:31Z</dcterms:modified>
</cp:coreProperties>
</file>