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1704" y="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039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90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34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9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92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33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84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41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300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47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930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26A3F-3264-4AFD-8772-4187ED38834D}" type="datetimeFigureOut">
              <a:rPr lang="en-US" smtClean="0"/>
              <a:t>7/17/2024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D1CDB-106E-4DBE-8999-645EEC4FBB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622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own Arrow 2"/>
          <p:cNvSpPr/>
          <p:nvPr/>
        </p:nvSpPr>
        <p:spPr>
          <a:xfrm>
            <a:off x="2780679" y="2977896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parking</a:t>
            </a:r>
            <a:endParaRPr lang="en-US" sz="800" dirty="0"/>
          </a:p>
        </p:txBody>
      </p:sp>
      <p:sp>
        <p:nvSpPr>
          <p:cNvPr id="4" name="Right Arrow 3"/>
          <p:cNvSpPr/>
          <p:nvPr/>
        </p:nvSpPr>
        <p:spPr>
          <a:xfrm rot="19512168">
            <a:off x="1878708" y="4534944"/>
            <a:ext cx="110478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Memorial Hall, Rm 151</a:t>
            </a:r>
            <a:endParaRPr lang="en-US" sz="800" dirty="0"/>
          </a:p>
        </p:txBody>
      </p:sp>
      <p:sp>
        <p:nvSpPr>
          <p:cNvPr id="6" name="Rectangle 5"/>
          <p:cNvSpPr/>
          <p:nvPr/>
        </p:nvSpPr>
        <p:spPr>
          <a:xfrm>
            <a:off x="7239000" y="838200"/>
            <a:ext cx="1600200" cy="12954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GPS Address is 1022 Ridge St.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Bowling Green, OH</a:t>
            </a:r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POC: Mr. Joe Howell</a:t>
            </a:r>
          </a:p>
          <a:p>
            <a:pPr algn="ctr"/>
            <a:r>
              <a:rPr lang="en-US" sz="1400" b="1" dirty="0" smtClean="0">
                <a:solidFill>
                  <a:schemeClr val="tx1"/>
                </a:solidFill>
              </a:rPr>
              <a:t>Cell# 781-588-5514</a:t>
            </a:r>
            <a:endParaRPr lang="en-US" sz="1400" b="1" dirty="0">
              <a:solidFill>
                <a:schemeClr val="tx1"/>
              </a:solidFill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7664196" y="5562600"/>
            <a:ext cx="109880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I-75/Hotel is this direction</a:t>
            </a:r>
            <a:endParaRPr lang="en-US" sz="800" dirty="0"/>
          </a:p>
        </p:txBody>
      </p:sp>
      <p:sp>
        <p:nvSpPr>
          <p:cNvPr id="2" name="Rectangle 1"/>
          <p:cNvSpPr/>
          <p:nvPr/>
        </p:nvSpPr>
        <p:spPr>
          <a:xfrm>
            <a:off x="5849079" y="3440898"/>
            <a:ext cx="1313721" cy="16645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Park in Army Parking spot closest to building. </a:t>
            </a:r>
          </a:p>
          <a:p>
            <a:pPr algn="ctr"/>
            <a:r>
              <a:rPr lang="en-US" dirty="0" smtClean="0"/>
              <a:t>LOT N</a:t>
            </a:r>
            <a:endParaRPr lang="en-US" dirty="0"/>
          </a:p>
        </p:txBody>
      </p:sp>
      <p:cxnSp>
        <p:nvCxnSpPr>
          <p:cNvPr id="8" name="Straight Arrow Connector 7"/>
          <p:cNvCxnSpPr>
            <a:stCxn id="2" idx="1"/>
          </p:cNvCxnSpPr>
          <p:nvPr/>
        </p:nvCxnSpPr>
        <p:spPr>
          <a:xfrm flipH="1" flipV="1">
            <a:off x="3029679" y="4050499"/>
            <a:ext cx="2819400" cy="222650"/>
          </a:xfrm>
          <a:prstGeom prst="straightConnector1">
            <a:avLst/>
          </a:prstGeom>
          <a:ln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ight Arrow 10"/>
          <p:cNvSpPr/>
          <p:nvPr/>
        </p:nvSpPr>
        <p:spPr>
          <a:xfrm rot="16968924">
            <a:off x="2712919" y="4563018"/>
            <a:ext cx="1104784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 smtClean="0"/>
              <a:t>Two Rows of Paid Parking</a:t>
            </a:r>
            <a:endParaRPr lang="en-US" sz="8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228600"/>
            <a:ext cx="8839200" cy="45720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590" y="3440897"/>
            <a:ext cx="1283320" cy="166450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709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46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ITS</dc:creator>
  <cp:lastModifiedBy>Joseph Michael Howell</cp:lastModifiedBy>
  <cp:revision>14</cp:revision>
  <dcterms:created xsi:type="dcterms:W3CDTF">2017-04-24T17:32:07Z</dcterms:created>
  <dcterms:modified xsi:type="dcterms:W3CDTF">2024-07-17T19:21:48Z</dcterms:modified>
</cp:coreProperties>
</file>