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58" r:id="rId4"/>
    <p:sldId id="262" r:id="rId5"/>
    <p:sldId id="259" r:id="rId6"/>
    <p:sldId id="260" r:id="rId7"/>
    <p:sldId id="261" r:id="rId8"/>
    <p:sldId id="264" r:id="rId9"/>
    <p:sldId id="266" r:id="rId10"/>
    <p:sldId id="265" r:id="rId11"/>
    <p:sldId id="25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8CA5-5263-45A6-9922-AA6B404576A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BC85-8F65-436D-957C-9C35A6A00E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8CA5-5263-45A6-9922-AA6B404576A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BC85-8F65-436D-957C-9C35A6A00E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8CA5-5263-45A6-9922-AA6B404576A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BC85-8F65-436D-957C-9C35A6A00E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8CA5-5263-45A6-9922-AA6B404576A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BC85-8F65-436D-957C-9C35A6A00E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8CA5-5263-45A6-9922-AA6B404576A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BC85-8F65-436D-957C-9C35A6A00E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8CA5-5263-45A6-9922-AA6B404576A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BC85-8F65-436D-957C-9C35A6A00E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8CA5-5263-45A6-9922-AA6B404576A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BC85-8F65-436D-957C-9C35A6A00E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8CA5-5263-45A6-9922-AA6B404576A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BC85-8F65-436D-957C-9C35A6A00E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8CA5-5263-45A6-9922-AA6B404576A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BC85-8F65-436D-957C-9C35A6A00E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8CA5-5263-45A6-9922-AA6B404576A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BC85-8F65-436D-957C-9C35A6A00E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58CA5-5263-45A6-9922-AA6B404576A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748BC85-8F65-436D-957C-9C35A6A00EF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558CA5-5263-45A6-9922-AA6B404576AE}" type="datetimeFigureOut">
              <a:rPr lang="en-US" smtClean="0"/>
              <a:t>11/21/2014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48BC85-8F65-436D-957C-9C35A6A00EFC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Information </a:t>
            </a:r>
            <a:br>
              <a:rPr lang="en-US" dirty="0" smtClean="0"/>
            </a:br>
            <a:r>
              <a:rPr lang="en-US" sz="3100" dirty="0" smtClean="0"/>
              <a:t>(Not to be posted on bulletin board)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Thanks for using these pre-made slides!</a:t>
            </a:r>
          </a:p>
          <a:p>
            <a:r>
              <a:rPr lang="en-US" dirty="0"/>
              <a:t>You can obviously change the design of the slides and color scheme if you desire </a:t>
            </a:r>
          </a:p>
          <a:p>
            <a:r>
              <a:rPr lang="en-US" dirty="0"/>
              <a:t>If you need any more info about anything on this slide, go to the website bgsu.edu/sustainability because there is tons more info there</a:t>
            </a:r>
          </a:p>
          <a:p>
            <a:r>
              <a:rPr lang="en-US" dirty="0"/>
              <a:t>If you have any questions please just ask!</a:t>
            </a:r>
          </a:p>
          <a:p>
            <a:r>
              <a:rPr lang="en-US" dirty="0"/>
              <a:t>Contact BG Sustainability:</a:t>
            </a:r>
          </a:p>
          <a:p>
            <a:pPr marL="393192" lvl="1" indent="0">
              <a:buNone/>
            </a:pPr>
            <a:r>
              <a:rPr lang="en-US" dirty="0"/>
              <a:t>Dr. Nick Hennessey</a:t>
            </a:r>
          </a:p>
          <a:p>
            <a:pPr marL="393192" lvl="1" indent="0">
              <a:buNone/>
            </a:pPr>
            <a:r>
              <a:rPr lang="en-US" dirty="0"/>
              <a:t>greenbg@bgsu.edu</a:t>
            </a:r>
          </a:p>
          <a:p>
            <a:pPr marL="393192" lvl="1" indent="0">
              <a:buNone/>
            </a:pPr>
            <a:r>
              <a:rPr lang="en-US" dirty="0"/>
              <a:t>419-372-9949</a:t>
            </a:r>
          </a:p>
          <a:p>
            <a:endParaRPr lang="en-US" dirty="0"/>
          </a:p>
          <a:p>
            <a:r>
              <a:rPr lang="en-US" dirty="0"/>
              <a:t>I hope you enjoy our resources!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943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Navy Shower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</a:t>
            </a:r>
            <a:r>
              <a:rPr lang="en-US" sz="3600" dirty="0" smtClean="0"/>
              <a:t>his </a:t>
            </a:r>
            <a:r>
              <a:rPr lang="en-US" sz="3600" dirty="0"/>
              <a:t>green shower technique uses only 3 gallons of water on average and can save a person up to 15,000 gallons of water every year!</a:t>
            </a:r>
          </a:p>
        </p:txBody>
      </p:sp>
      <p:pic>
        <p:nvPicPr>
          <p:cNvPr id="4098" name="Picture 2" descr="C:\Users\scottv\AppData\Local\Microsoft\Windows\Temporary Internet Files\Content.IE5\FZND6Q9F\MC90032665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937410"/>
            <a:ext cx="4876800" cy="1929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5442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http://www.wikihow.com/Take-a-Navy-Shower</a:t>
            </a:r>
          </a:p>
          <a:p>
            <a:r>
              <a:rPr lang="en-US" sz="2000" dirty="0" smtClean="0"/>
              <a:t>http://green.thefuntimesguide.com/2012/11/green-shower.php</a:t>
            </a:r>
            <a:endParaRPr lang="en-US" sz="2000" dirty="0"/>
          </a:p>
          <a:p>
            <a:r>
              <a:rPr lang="en-US" sz="2000" dirty="0" smtClean="0"/>
              <a:t>http://www.apartmenttherapy.com/best-tips-for-taking-a-shorter-45267</a:t>
            </a:r>
          </a:p>
          <a:p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589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cottv\AppData\Local\Microsoft\Windows\Temporary Internet Files\Content.IE5\QCLHXDQE\MC90025140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65090"/>
            <a:ext cx="2205685" cy="2205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cottv\AppData\Local\Microsoft\Windows\Temporary Internet Files\Content.IE5\QCLHXDQE\MC90035118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65090"/>
            <a:ext cx="1442519" cy="3449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scottv\AppData\Local\Microsoft\Windows\Temporary Internet Files\Content.IE5\FZND6Q9F\MC900059727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6442" y="3917299"/>
            <a:ext cx="1555263" cy="2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scottv\AppData\Local\Microsoft\Windows\Temporary Internet Files\Content.IE5\QCLHXDQE\MC90025140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410200"/>
            <a:ext cx="906170" cy="906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scottv\AppData\Local\Microsoft\Windows\Temporary Internet Files\Content.IE5\QCLHXDQE\MC90025140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934523"/>
            <a:ext cx="906170" cy="906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scottv\AppData\Local\Microsoft\Windows\Temporary Internet Files\Content.IE5\QCLHXDQE\MC90025140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410200"/>
            <a:ext cx="906170" cy="906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scottv\AppData\Local\Microsoft\Windows\Temporary Internet Files\Content.IE5\LRQAK0EG\MC900320172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65090"/>
            <a:ext cx="1966853" cy="25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scottv\AppData\Local\Microsoft\Windows\Temporary Internet Files\Content.IE5\L8B1ZYUH\MC900022697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452" y="3790646"/>
            <a:ext cx="1843147" cy="2305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2458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572512"/>
          </a:xfrm>
        </p:spPr>
        <p:txBody>
          <a:bodyPr>
            <a:noAutofit/>
          </a:bodyPr>
          <a:lstStyle/>
          <a:p>
            <a:pPr algn="ctr"/>
            <a:r>
              <a:rPr lang="en-US" sz="8800" b="1" dirty="0" smtClean="0"/>
              <a:t>WAT-ER </a:t>
            </a:r>
            <a:br>
              <a:rPr lang="en-US" sz="8800" b="1" dirty="0" smtClean="0"/>
            </a:br>
            <a:r>
              <a:rPr lang="en-US" sz="8800" b="1" dirty="0" smtClean="0"/>
              <a:t>YOU DOING?</a:t>
            </a:r>
            <a:endParaRPr lang="en-US" sz="8800" b="1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457200" y="3733800"/>
            <a:ext cx="8229600" cy="18287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400" dirty="0" smtClean="0"/>
              <a:t>How to conserve water everyday by making a few simple changes to how you shower!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695833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04088"/>
            <a:ext cx="8458200" cy="1143000"/>
          </a:xfrm>
        </p:spPr>
        <p:txBody>
          <a:bodyPr>
            <a:normAutofit fontScale="90000"/>
          </a:bodyPr>
          <a:lstStyle/>
          <a:p>
            <a:r>
              <a:rPr lang="en-US" sz="8000" b="1" dirty="0" smtClean="0"/>
              <a:t>#1 </a:t>
            </a:r>
            <a:r>
              <a:rPr lang="en-US" dirty="0" smtClean="0"/>
              <a:t>Install a Low-flow </a:t>
            </a:r>
            <a:r>
              <a:rPr lang="en-US" dirty="0"/>
              <a:t>S</a:t>
            </a:r>
            <a:r>
              <a:rPr lang="en-US" dirty="0" smtClean="0"/>
              <a:t>hower </a:t>
            </a:r>
            <a:r>
              <a:rPr lang="en-US" dirty="0"/>
              <a:t>H</a:t>
            </a:r>
            <a:r>
              <a:rPr lang="en-US" dirty="0" smtClean="0"/>
              <a:t>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>
                <a:effectLst/>
              </a:rPr>
              <a:t>For as little as $10, you can go to your local home improvement store and buy a low flow showerhead, which can reduce water consumption by half or more and help keep your home green.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9039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Low-flow Shower 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Low-flow or water saving shower heads use as little as 1.5 gallons per minute.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 smtClean="0"/>
              <a:t>A ten minute shower would use only 15 gallons versus the standard shower head that would use 70-100 gallons.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67705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dirty="0" smtClean="0"/>
              <a:t>#2 </a:t>
            </a:r>
            <a:r>
              <a:rPr lang="en-US" dirty="0" smtClean="0"/>
              <a:t>Take Shorter Showers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35480"/>
            <a:ext cx="8534400" cy="43891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dirty="0" smtClean="0"/>
              <a:t>A conventional shower head uses 7-10 gallons of water per minute.  That’s 70-100 gallons of water for a ten minute shower!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 smtClean="0"/>
              <a:t>Cutting your shower time in half could save 35-50 gallons of water every time you take a shower!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71685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Shorter Showers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Use a shower timer</a:t>
            </a:r>
          </a:p>
          <a:p>
            <a:endParaRPr lang="en-US" sz="3600" dirty="0" smtClean="0"/>
          </a:p>
          <a:p>
            <a:r>
              <a:rPr lang="en-US" sz="3600" dirty="0" smtClean="0"/>
              <a:t>Try a 2-in-1 shampoo-conditioner combination</a:t>
            </a:r>
          </a:p>
          <a:p>
            <a:endParaRPr lang="en-US" sz="3600" dirty="0" smtClean="0"/>
          </a:p>
          <a:p>
            <a:r>
              <a:rPr lang="en-US" sz="3600" dirty="0" smtClean="0"/>
              <a:t>Try a navy shower (see #3)</a:t>
            </a:r>
          </a:p>
          <a:p>
            <a:endParaRPr lang="en-US" dirty="0"/>
          </a:p>
        </p:txBody>
      </p:sp>
      <p:pic>
        <p:nvPicPr>
          <p:cNvPr id="5122" name="Picture 2" descr="C:\Users\scottv\AppData\Local\Microsoft\Windows\Temporary Internet Files\Content.IE5\QCLHXDQE\MC90036589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533" y="1955749"/>
            <a:ext cx="725119" cy="1015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scottv\AppData\Local\Microsoft\Windows\Temporary Internet Files\Content.IE5\L8B1ZYUH\MC90029559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419600"/>
            <a:ext cx="1825560" cy="1801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0286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Shorter Showers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Create a playlist on your iPod that coincides with your desired shower length </a:t>
            </a:r>
          </a:p>
          <a:p>
            <a:endParaRPr lang="en-US" sz="3600" dirty="0" smtClean="0"/>
          </a:p>
          <a:p>
            <a:r>
              <a:rPr lang="en-US" sz="3600" dirty="0" smtClean="0"/>
              <a:t>Take a </a:t>
            </a:r>
            <a:r>
              <a:rPr lang="en-US" sz="3600" dirty="0" err="1" smtClean="0"/>
              <a:t>luke</a:t>
            </a:r>
            <a:r>
              <a:rPr lang="en-US" sz="3600" dirty="0" smtClean="0"/>
              <a:t> warm or cold shower (you'll want to get out)</a:t>
            </a:r>
          </a:p>
          <a:p>
            <a:endParaRPr lang="en-US" dirty="0"/>
          </a:p>
        </p:txBody>
      </p:sp>
      <p:pic>
        <p:nvPicPr>
          <p:cNvPr id="6146" name="Picture 2" descr="C:\Users\scottv\AppData\Local\Microsoft\Windows\Temporary Internet Files\Content.IE5\QCLHXDQE\MC900441329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75260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scottv\AppData\Local\Microsoft\Windows\Temporary Internet Files\Content.IE5\QCLHXDQE\MC90028225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133" y="4953000"/>
            <a:ext cx="796442" cy="877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3563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dirty="0" smtClean="0"/>
              <a:t>#3 </a:t>
            </a:r>
            <a:r>
              <a:rPr lang="en-US" dirty="0" smtClean="0"/>
              <a:t>Take Navy Showers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A </a:t>
            </a:r>
            <a:r>
              <a:rPr lang="en-US" sz="3600" dirty="0"/>
              <a:t>method whereby </a:t>
            </a:r>
            <a:r>
              <a:rPr lang="en-US" sz="3600" dirty="0" smtClean="0"/>
              <a:t>you only have the water running in the shower when you need to use it.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0227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for a Navy Shower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800" dirty="0" smtClean="0"/>
              <a:t>Turn on water, let it warm up.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Step into the shower and leave it on just long enough to get wet, then turn it off. 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Shampoo your hair and wash yourself, all without the water on.</a:t>
            </a:r>
          </a:p>
          <a:p>
            <a:pPr marL="514350" indent="-514350">
              <a:buAutoNum type="arabicPeriod"/>
            </a:pPr>
            <a:r>
              <a:rPr lang="en-US" sz="2800" dirty="0" smtClean="0"/>
              <a:t>When you're finished soaping up, turn the water back on and rinse off.</a:t>
            </a:r>
          </a:p>
          <a:p>
            <a:pPr marL="514350" indent="-514350">
              <a:buAutoNum type="arabicPeriod"/>
            </a:pPr>
            <a:r>
              <a:rPr lang="en-US" sz="2800" dirty="0"/>
              <a:t>If you still need to use conditioner and anything else, turn the water off and do </a:t>
            </a:r>
            <a:r>
              <a:rPr lang="en-US" sz="2800" dirty="0" smtClean="0"/>
              <a:t>that.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19890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</TotalTime>
  <Words>419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Slide Information  (Not to be posted on bulletin board)</vt:lpstr>
      <vt:lpstr>WAT-ER  YOU DOING?</vt:lpstr>
      <vt:lpstr>#1 Install a Low-flow Shower Head</vt:lpstr>
      <vt:lpstr>Low-flow Shower head</vt:lpstr>
      <vt:lpstr>#2 Take Shorter Showers</vt:lpstr>
      <vt:lpstr>Tips for Shorter Showers</vt:lpstr>
      <vt:lpstr>Tips for Shorter Showers</vt:lpstr>
      <vt:lpstr>#3 Take Navy Showers</vt:lpstr>
      <vt:lpstr>Steps for a Navy Shower</vt:lpstr>
      <vt:lpstr>Navy Shower Info</vt:lpstr>
      <vt:lpstr>Sources</vt:lpstr>
      <vt:lpstr>PowerPoint Presentation</vt:lpstr>
    </vt:vector>
  </TitlesOfParts>
  <Company>Bowling Green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WAT-ER YOU DOING?</dc:title>
  <dc:creator>Administrator</dc:creator>
  <cp:lastModifiedBy>Administrator</cp:lastModifiedBy>
  <cp:revision>8</cp:revision>
  <dcterms:created xsi:type="dcterms:W3CDTF">2014-10-31T18:07:45Z</dcterms:created>
  <dcterms:modified xsi:type="dcterms:W3CDTF">2014-11-21T16:42:02Z</dcterms:modified>
</cp:coreProperties>
</file>