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8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4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EAD1F-45D5-46E1-AEA0-349A8488EDE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471D-E006-4CAE-9986-DC16CD14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5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819399"/>
          </a:xfrm>
        </p:spPr>
        <p:txBody>
          <a:bodyPr>
            <a:noAutofit/>
          </a:bodyPr>
          <a:lstStyle/>
          <a:p>
            <a:r>
              <a:rPr lang="en-US" sz="8800" dirty="0" smtClean="0"/>
              <a:t>Upcycling from Pinterest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 to </a:t>
            </a:r>
            <a:r>
              <a:rPr lang="en-US" b="1" u="sng" dirty="0" smtClean="0">
                <a:solidFill>
                  <a:schemeClr val="tx1"/>
                </a:solidFill>
              </a:rPr>
              <a:t>www.pinterest.com</a:t>
            </a:r>
            <a:r>
              <a:rPr lang="en-US" dirty="0" smtClean="0">
                <a:solidFill>
                  <a:schemeClr val="tx1"/>
                </a:solidFill>
              </a:rPr>
              <a:t> and search for upcycling to see instructions for all examples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2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Pinterest.com</a:t>
            </a:r>
          </a:p>
          <a:p>
            <a:r>
              <a:rPr lang="en-US" dirty="0" smtClean="0"/>
              <a:t>http://hipcycle.com/what-is-upcycling</a:t>
            </a:r>
          </a:p>
          <a:p>
            <a:r>
              <a:rPr lang="en-US" dirty="0" smtClean="0"/>
              <a:t>http://www.unclebobs.com/getstorganized/index.php/the-art-of-upcycling/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2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Information </a:t>
            </a:r>
            <a:br>
              <a:rPr lang="en-US" dirty="0"/>
            </a:br>
            <a:r>
              <a:rPr lang="en-US" dirty="0"/>
              <a:t>(Not to be posted on bulletin board)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Thanks for using these pre-made slides!</a:t>
            </a:r>
          </a:p>
          <a:p>
            <a:r>
              <a:rPr lang="en-US" dirty="0"/>
              <a:t>You can obviously change the design of the slides and color scheme if you desire </a:t>
            </a:r>
          </a:p>
          <a:p>
            <a:r>
              <a:rPr lang="en-US" dirty="0"/>
              <a:t>If you need any more info about anything on this slide, go to the website bgsu.edu/sustainability because there is tons more info there</a:t>
            </a:r>
          </a:p>
          <a:p>
            <a:r>
              <a:rPr lang="en-US" dirty="0"/>
              <a:t>If you have any questions please just ask!</a:t>
            </a:r>
          </a:p>
          <a:p>
            <a:r>
              <a:rPr lang="en-US" dirty="0"/>
              <a:t>Contact BG Sustainability:</a:t>
            </a:r>
          </a:p>
          <a:p>
            <a:pPr marL="393192" lvl="1" indent="0">
              <a:buNone/>
            </a:pPr>
            <a:r>
              <a:rPr lang="en-US" dirty="0"/>
              <a:t>Dr. Nick Hennessey</a:t>
            </a:r>
          </a:p>
          <a:p>
            <a:pPr marL="393192" lvl="1" indent="0">
              <a:buNone/>
            </a:pPr>
            <a:r>
              <a:rPr lang="en-US" dirty="0"/>
              <a:t>greenbg@bgsu.edu</a:t>
            </a:r>
          </a:p>
          <a:p>
            <a:pPr marL="393192" lvl="1" indent="0">
              <a:buNone/>
            </a:pPr>
            <a:r>
              <a:rPr lang="en-US" dirty="0"/>
              <a:t>419-372-9949</a:t>
            </a:r>
          </a:p>
          <a:p>
            <a:endParaRPr lang="en-US" dirty="0"/>
          </a:p>
          <a:p>
            <a:r>
              <a:rPr lang="en-US" dirty="0"/>
              <a:t>I hope you enjoy our resources!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Upcycling?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/>
              </a:rPr>
              <a:t>Upcycling is the process of converting old or discarded materials into something useful and often beautiful.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4800600" cy="27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5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vs. Upcycling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effectLst/>
              </a:rPr>
              <a:t>Recycling takes consumer materials — mostly plastic, paper, metal and glass — and breaks them down so their base materials can be remade into a new consumer product, often of lesser quality.</a:t>
            </a:r>
          </a:p>
          <a:p>
            <a:pPr marL="0" indent="0" algn="ctr">
              <a:buNone/>
            </a:pPr>
            <a:endParaRPr lang="en-US" dirty="0" smtClean="0"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When you upcycle an item, you aren’t breaking down the materials. You may be refashioning it — like cutting a t-shirt into strips of yarn — but it’s still made of the same materials as when you started. Also, the upcycled item is typically better or the same quality as the original.</a:t>
            </a:r>
          </a:p>
        </p:txBody>
      </p:sp>
    </p:spTree>
    <p:extLst>
      <p:ext uri="{BB962C8B-B14F-4D97-AF65-F5344CB8AC3E}">
        <p14:creationId xmlns:p14="http://schemas.microsoft.com/office/powerpoint/2010/main" val="325865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Upcycling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Cell phone holder from an empty lotion bottle.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will help keep you organized and your phone will not get stepped 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Search: upcycling &amp; cell phone holder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0" y="1524000"/>
            <a:ext cx="3225831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1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Upcycling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Pop tab key chain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 you loose you key and PED all the time.  Here is a quick idea that is also stylish.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Search: upcycling, pop tab, &amp; key chain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6743"/>
            <a:ext cx="3886200" cy="39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8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Upcycling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Pop tab hangers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You have pretty limited closet space in your room.  Here is a great way to expand your usable space in no time!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Search: upcycling, pop tab, &amp; hanger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975099" cy="29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Upcycling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No sew t-shirt pillow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 you have old t-shirts that don’t fit or are worn out?  Give them new life as a pillow.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Search: upcycle, t-shirt, &amp; pillow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8"/>
          <a:stretch/>
        </p:blipFill>
        <p:spPr bwMode="auto">
          <a:xfrm>
            <a:off x="5238222" y="1600199"/>
            <a:ext cx="3317868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0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Upcycling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Winter is coming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 you have a drawer full of free t-shirts?  You can turn them into a scarf to show school spirit and keep you warm.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Search: upcycling, t-shirt, &amp; scarf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06421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4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404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Upcycling from Pinterest</vt:lpstr>
      <vt:lpstr>Slide Information  (Not to be posted on bulletin board)</vt:lpstr>
      <vt:lpstr>What is Upcycling?</vt:lpstr>
      <vt:lpstr>Recycling vs. Upcycling</vt:lpstr>
      <vt:lpstr>Examples of Upcycling</vt:lpstr>
      <vt:lpstr>Examples of Upcycling</vt:lpstr>
      <vt:lpstr>Examples of Upcycling</vt:lpstr>
      <vt:lpstr>Examples of Upcycling</vt:lpstr>
      <vt:lpstr>Examples of Upcycling</vt:lpstr>
      <vt:lpstr>Sources</vt:lpstr>
    </vt:vector>
  </TitlesOfParts>
  <Company>Bowling Green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Upcycling from Pinterest</dc:title>
  <dc:creator>Administrator</dc:creator>
  <cp:lastModifiedBy>Administrator</cp:lastModifiedBy>
  <cp:revision>9</cp:revision>
  <dcterms:created xsi:type="dcterms:W3CDTF">2014-11-03T14:00:58Z</dcterms:created>
  <dcterms:modified xsi:type="dcterms:W3CDTF">2014-11-21T16:34:31Z</dcterms:modified>
</cp:coreProperties>
</file>