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3" r:id="rId4"/>
    <p:sldId id="265" r:id="rId5"/>
    <p:sldId id="257" r:id="rId6"/>
    <p:sldId id="268" r:id="rId7"/>
    <p:sldId id="258" r:id="rId8"/>
    <p:sldId id="271" r:id="rId9"/>
    <p:sldId id="259" r:id="rId10"/>
    <p:sldId id="267" r:id="rId11"/>
    <p:sldId id="260" r:id="rId12"/>
    <p:sldId id="270" r:id="rId13"/>
    <p:sldId id="269" r:id="rId14"/>
    <p:sldId id="262" r:id="rId15"/>
    <p:sldId id="264" r:id="rId16"/>
    <p:sldId id="272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9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2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7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5AA0-ADAA-410C-BD89-A19FF4A8AD6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81CA-AE45-4967-BF16-42A722064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bg@bgsu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bg@bgsu.ed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Slide Information</a:t>
            </a:r>
            <a:br>
              <a:rPr lang="en-US" altLang="en-US" dirty="0"/>
            </a:br>
            <a:r>
              <a:rPr lang="en-US" altLang="en-US" dirty="0"/>
              <a:t>(Not to be posted with bulletin board)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Thanks for using these pre-made slides!</a:t>
            </a:r>
          </a:p>
          <a:p>
            <a:r>
              <a:rPr lang="en-US" altLang="en-US" sz="2400" dirty="0"/>
              <a:t>You can obviously change the design of the slides and color scheme if you desire </a:t>
            </a:r>
          </a:p>
          <a:p>
            <a:r>
              <a:rPr lang="en-US" altLang="en-US" sz="2400" dirty="0"/>
              <a:t>If you need any more info about anything on this slide, go to the website bgsu.edu/sustainability because there is tons more info there</a:t>
            </a:r>
          </a:p>
          <a:p>
            <a:r>
              <a:rPr lang="en-US" altLang="en-US" sz="2400" dirty="0"/>
              <a:t>If you have any questions please just ask!</a:t>
            </a:r>
          </a:p>
          <a:p>
            <a:r>
              <a:rPr lang="en-US" altLang="en-US" sz="2400" dirty="0"/>
              <a:t>Contact BG Sustainability:</a:t>
            </a:r>
          </a:p>
          <a:p>
            <a:pPr lvl="1"/>
            <a:r>
              <a:rPr lang="en-US" altLang="en-US" sz="2200" dirty="0"/>
              <a:t>Dr. Nick Hennessey</a:t>
            </a:r>
          </a:p>
          <a:p>
            <a:pPr lvl="1"/>
            <a:r>
              <a:rPr lang="en-US" altLang="en-US" sz="2200" dirty="0" smtClean="0">
                <a:hlinkClick r:id="rId2"/>
              </a:rPr>
              <a:t>greenbg@bgsu.edu</a:t>
            </a:r>
            <a:endParaRPr lang="en-US" altLang="en-US" sz="2200" dirty="0" smtClean="0"/>
          </a:p>
          <a:p>
            <a:pPr lvl="1"/>
            <a:r>
              <a:rPr lang="en-US" altLang="en-US" sz="2200" dirty="0" smtClean="0"/>
              <a:t>419-372-9949</a:t>
            </a:r>
            <a:endParaRPr lang="en-US" altLang="en-US" sz="2200" dirty="0"/>
          </a:p>
          <a:p>
            <a:pPr lvl="1"/>
            <a:endParaRPr lang="en-US" altLang="en-US" sz="2200" dirty="0"/>
          </a:p>
          <a:p>
            <a:r>
              <a:rPr lang="en-US" altLang="en-US" dirty="0"/>
              <a:t>I hope you enjoy our resources!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2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Cardboard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Corrugated cardboard is typically what large boxes are made from</a:t>
            </a:r>
          </a:p>
          <a:p>
            <a:endParaRPr lang="en-US" sz="2000" dirty="0"/>
          </a:p>
          <a:p>
            <a:r>
              <a:rPr lang="en-US" sz="2000" dirty="0" smtClean="0"/>
              <a:t>Cardboard milk and juice containers are recyclable if they have been rinsed and the cap removed</a:t>
            </a:r>
          </a:p>
          <a:p>
            <a:endParaRPr lang="en-US" sz="2000" dirty="0"/>
          </a:p>
          <a:p>
            <a:r>
              <a:rPr lang="en-US" sz="2000" dirty="0" smtClean="0"/>
              <a:t>Cereal boxes and similar boxes are made from a material which is essentially a heavy paper product.  Make sure you remove the bag before recycling.</a:t>
            </a:r>
          </a:p>
          <a:p>
            <a:endParaRPr lang="en-US" sz="2000" dirty="0"/>
          </a:p>
          <a:p>
            <a:r>
              <a:rPr lang="en-US" sz="2000" dirty="0" smtClean="0"/>
              <a:t>Each building has a specific cardboard dumpster outside of the building for large boxes.  It is orange and had “Cardboard Only” on it.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0" y="1371600"/>
            <a:ext cx="16188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r="32045"/>
          <a:stretch/>
        </p:blipFill>
        <p:spPr bwMode="auto">
          <a:xfrm>
            <a:off x="2971800" y="1181100"/>
            <a:ext cx="11909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20857"/>
          <a:stretch/>
        </p:blipFill>
        <p:spPr bwMode="auto">
          <a:xfrm>
            <a:off x="609600" y="2895600"/>
            <a:ext cx="85661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11" y="4419600"/>
            <a:ext cx="2138892" cy="16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414" y="381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2564" y="3736032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8768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1395414" y="842665"/>
            <a:ext cx="0" cy="4527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3312671" y="3430116"/>
            <a:ext cx="0" cy="305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50670" y="4648200"/>
            <a:ext cx="0" cy="2358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57414" y="6096000"/>
            <a:ext cx="433386" cy="2308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8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Paper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aper </a:t>
            </a:r>
            <a:r>
              <a:rPr lang="en-US" sz="2400" dirty="0"/>
              <a:t>products make up about 71 million tons (or 29 percent) of the municipal waste stream, according to the Environmental Protection Agency (EPA).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3942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4186" y="196467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79093" y="586739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167485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19300" y="4398317"/>
            <a:ext cx="51554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1916907" y="5334000"/>
            <a:ext cx="850107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H="1" flipV="1">
            <a:off x="4724400" y="5181600"/>
            <a:ext cx="304800" cy="6857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667000" y="2195512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4" y="346400"/>
            <a:ext cx="926452" cy="9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24514" y="578793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1267328" y="809626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4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Paper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company that BGSU uses for recycling does not take Starbucks cups but you can recycle the paper sleeve.</a:t>
            </a:r>
          </a:p>
          <a:p>
            <a:endParaRPr lang="en-US" sz="1800" dirty="0" smtClean="0"/>
          </a:p>
          <a:p>
            <a:r>
              <a:rPr lang="en-US" sz="1800" dirty="0"/>
              <a:t>More than 73% of all newspapers in the United States are collected and recycled.</a:t>
            </a:r>
          </a:p>
          <a:p>
            <a:endParaRPr lang="en-US" sz="1800" dirty="0" smtClean="0"/>
          </a:p>
          <a:p>
            <a:r>
              <a:rPr lang="en-US" sz="1800" dirty="0" smtClean="0"/>
              <a:t>Only about 45% of </a:t>
            </a:r>
            <a:r>
              <a:rPr lang="en-US" sz="1800" dirty="0"/>
              <a:t>magazines are being recycled today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/>
              <a:t>Just over 45% of office paper is recovered for recycling today</a:t>
            </a:r>
            <a:r>
              <a:rPr lang="en-US" sz="18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3942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4186" y="196467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</a:t>
            </a:r>
            <a:endParaRPr 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64693" y="586739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8674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506" y="4167485"/>
            <a:ext cx="8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YES!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04900" y="4398317"/>
            <a:ext cx="51554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1002507" y="5334000"/>
            <a:ext cx="850107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H="1" flipV="1">
            <a:off x="3810000" y="5181600"/>
            <a:ext cx="304800" cy="6857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667000" y="2195512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4" y="346400"/>
            <a:ext cx="926452" cy="9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24514" y="578793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NO/YES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1267328" y="809626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4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can you tell what kinds of plastic to put into your recycling bin?</a:t>
            </a:r>
          </a:p>
          <a:p>
            <a:r>
              <a:rPr lang="en-US" sz="2000" dirty="0" smtClean="0"/>
              <a:t>BGSU accepts plastic marked with numbers 1 through 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83" y="533400"/>
            <a:ext cx="203411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048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1483667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10300" y="1714499"/>
            <a:ext cx="51554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83" y="2590800"/>
            <a:ext cx="2000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08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90" y="3581400"/>
            <a:ext cx="1220110" cy="16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28956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6729414" y="3126433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5715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6729414" y="5945833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7793" y="41148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25256" y="4345632"/>
            <a:ext cx="56614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8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It takes more than 1.5 million barrels of oil to produce a year's supply of water bottles. That's enough oil to fuel 100,000 cars for a year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Plastic wrap is not recyclable, so try to use containers that have lids that can be reused</a:t>
            </a:r>
          </a:p>
          <a:p>
            <a:endParaRPr lang="en-US" sz="2000" dirty="0" smtClean="0"/>
          </a:p>
          <a:p>
            <a:r>
              <a:rPr lang="en-US" sz="2000" dirty="0" smtClean="0"/>
              <a:t>Recycle plastic bags at the supermarket/store</a:t>
            </a:r>
          </a:p>
          <a:p>
            <a:endParaRPr lang="en-US" sz="2000" dirty="0" smtClean="0"/>
          </a:p>
          <a:p>
            <a:r>
              <a:rPr lang="en-US" sz="2000" dirty="0" smtClean="0"/>
              <a:t>Starbucks cups are recyclable, but the one in the picture still has coffee, and would need to be rinsed. (straws are not recyclable)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83" y="533400"/>
            <a:ext cx="203411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83" y="2590800"/>
            <a:ext cx="2000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08" y="4724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90" y="3581400"/>
            <a:ext cx="1220110" cy="16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86600" y="28956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NO!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729414" y="3126433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5715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YES, But…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6729414" y="5945833"/>
            <a:ext cx="35718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07793" y="41148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NO, But…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25256" y="4345632"/>
            <a:ext cx="56614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33900" y="1483667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 #1-7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51363" y="1714499"/>
            <a:ext cx="56614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1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About 61% of glass containers produced in this country are clear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About 31% of glass containers produced in this country are brown in color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About 7% of glass containers produced in this country are green in color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Colored glass is designed to keep out harmful light to light sensitive products.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78341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4186" y="1214734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3755686" y="1676399"/>
            <a:ext cx="118607" cy="2286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46" y="1214735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1194253" y="1676400"/>
            <a:ext cx="101147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2093" y="339342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2362200" y="3124200"/>
            <a:ext cx="0" cy="2692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8772" y="6096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2" y="4258915"/>
            <a:ext cx="1120038" cy="14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upload.wikimedia.org/wikipedia/commons/3/31/06_Spiral_CFL_Bulb_2010-03-08_%28white_back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6" y="4258915"/>
            <a:ext cx="1120038" cy="16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1676400" y="5752300"/>
            <a:ext cx="533400" cy="4484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67000" y="5752299"/>
            <a:ext cx="661986" cy="448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0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Once the brown or green color is put into the glass it cannot be taken out. All colors are recyclable at BGSU.</a:t>
            </a:r>
          </a:p>
          <a:p>
            <a:endParaRPr lang="en-US" sz="2000" dirty="0"/>
          </a:p>
          <a:p>
            <a:r>
              <a:rPr lang="en-US" sz="2000" dirty="0" smtClean="0"/>
              <a:t>Compact fluorescent </a:t>
            </a:r>
            <a:r>
              <a:rPr lang="en-US" sz="2000" dirty="0"/>
              <a:t>bulbs contain small amounts of mercury. If the CFL bulb breaks before it's properly recycled, people can be exposed to this harmful metal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You should check with your local recycling agency to see how to properly dispose of light bulbs.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578341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4186" y="1214734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YES!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3755686" y="1676399"/>
            <a:ext cx="118607" cy="2286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146" y="1214735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1194253" y="1676400"/>
            <a:ext cx="101147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2093" y="3393429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YES!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2362200" y="3124200"/>
            <a:ext cx="0" cy="2692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8772" y="6096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NO!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2" y="4258915"/>
            <a:ext cx="1120038" cy="14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pload.wikimedia.org/wikipedia/commons/3/31/06_Spiral_CFL_Bulb_2010-03-08_%28white_back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6" y="4258915"/>
            <a:ext cx="1120038" cy="16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676400" y="5752300"/>
            <a:ext cx="533400" cy="4484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7000" y="5752299"/>
            <a:ext cx="661986" cy="448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6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The most important take away from this is that items need to be rinsed/clean in order to recycle.</a:t>
            </a:r>
          </a:p>
          <a:p>
            <a:r>
              <a:rPr lang="en-US" dirty="0" smtClean="0"/>
              <a:t>Recycling saves energy and resources</a:t>
            </a:r>
          </a:p>
          <a:p>
            <a:r>
              <a:rPr lang="en-US" dirty="0" smtClean="0"/>
              <a:t>If you have any questions contact BG’s Office of Campus Sustainability at </a:t>
            </a:r>
            <a:r>
              <a:rPr lang="en-US" dirty="0" smtClean="0">
                <a:hlinkClick r:id="rId2"/>
              </a:rPr>
              <a:t>greenbg@bgsu.edu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9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This is an interactive bulletin board.  </a:t>
            </a:r>
          </a:p>
          <a:p>
            <a:r>
              <a:rPr lang="en-US" dirty="0" smtClean="0"/>
              <a:t>Attach the sheet of paper that has whether the item is recyclable or not directly to the bulletin board.</a:t>
            </a:r>
          </a:p>
          <a:p>
            <a:r>
              <a:rPr lang="en-US" dirty="0" smtClean="0"/>
              <a:t>Then you will attach the corresponding top page with staples or glue in only the top corners so people </a:t>
            </a:r>
            <a:r>
              <a:rPr lang="en-US" smtClean="0"/>
              <a:t>can lift </a:t>
            </a:r>
            <a:r>
              <a:rPr lang="en-US" dirty="0" smtClean="0"/>
              <a:t>the page to see the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819399"/>
          </a:xfrm>
        </p:spPr>
        <p:txBody>
          <a:bodyPr>
            <a:noAutofit/>
          </a:bodyPr>
          <a:lstStyle/>
          <a:p>
            <a:r>
              <a:rPr lang="en-US" sz="9600" dirty="0" smtClean="0"/>
              <a:t>Single Stream Recycling</a:t>
            </a:r>
            <a:endParaRPr lang="en-US" sz="9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304800" y="4572000"/>
            <a:ext cx="213055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6705600" y="4572000"/>
            <a:ext cx="213055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BGSU Recycling is provided through Waste Management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www.wm.com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Lift each page to see answers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4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Clean!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smtClean="0"/>
              <a:t>One dirty product, or one with food waste still in it, can contaminate an entire bale, containing thousands of pounds of collected plastics and other materials.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This can cause thousands of recyclable items to go to a landfill instead of being recycled.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Lift here for answers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48342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93" y="4388719"/>
            <a:ext cx="2062163" cy="18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131365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2362200"/>
            <a:ext cx="650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48450" y="5372098"/>
            <a:ext cx="43815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2987" y="5141265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8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Clean!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All containers should be rinsed out and remove lids/caps before recycling.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Hopefully, this was an easy one.  Containers with food waste in them will contaminate the recycling process.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48342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93" y="4388719"/>
            <a:ext cx="2062163" cy="185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5375" y="20082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YES!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99910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NO!</a:t>
            </a:r>
            <a:endParaRPr lang="en-US" sz="4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3600" y="2362200"/>
            <a:ext cx="1031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48450" y="5372098"/>
            <a:ext cx="85363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4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Aluminum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 average, Americans drink one beverage from an aluminum can every day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Americans discarded 460,000 tons of foil in 2010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During World War II, Americans saved aluminum foil and even peeled off the silver wrapping from chewing gum wrappers to contribute to the war effort.</a:t>
            </a:r>
          </a:p>
        </p:txBody>
      </p:sp>
      <p:pic>
        <p:nvPicPr>
          <p:cNvPr id="1026" name="Picture 2" descr="http://images.all-free-download.com/images/graphiclarge/aluminum_can_coca_236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217171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8" y="4810126"/>
            <a:ext cx="2031998" cy="15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61" y="3038476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375" y="3810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33575" y="4040835"/>
            <a:ext cx="650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58663" y="5833763"/>
            <a:ext cx="43815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560293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92699" y="2212033"/>
            <a:ext cx="43815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7236" y="198120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07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Aluminum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Aluminum is one of the recyclable items that can be recycled over and over.</a:t>
            </a:r>
          </a:p>
          <a:p>
            <a:r>
              <a:rPr lang="en-US" sz="1900" dirty="0" smtClean="0"/>
              <a:t>Americans recycle </a:t>
            </a:r>
            <a:r>
              <a:rPr lang="en-US" sz="1900" dirty="0"/>
              <a:t>just over 49% of the cans we </a:t>
            </a:r>
            <a:r>
              <a:rPr lang="en-US" sz="1900" dirty="0" smtClean="0"/>
              <a:t>use.</a:t>
            </a:r>
          </a:p>
          <a:p>
            <a:r>
              <a:rPr lang="en-US" sz="1900" dirty="0"/>
              <a:t>Recycling one aluminum can saves enough energy to run a television for three hours.</a:t>
            </a:r>
          </a:p>
          <a:p>
            <a:endParaRPr lang="en-US" sz="1900" dirty="0" smtClean="0"/>
          </a:p>
          <a:p>
            <a:r>
              <a:rPr lang="en-US" sz="1900" dirty="0" smtClean="0"/>
              <a:t>Aluminum foil is recyclable, but just like everything else it must be clean.</a:t>
            </a:r>
          </a:p>
          <a:p>
            <a:endParaRPr lang="en-US" sz="1900" dirty="0" smtClean="0"/>
          </a:p>
          <a:p>
            <a:r>
              <a:rPr lang="en-US" sz="1900" dirty="0"/>
              <a:t>Aluminum </a:t>
            </a:r>
            <a:r>
              <a:rPr lang="en-US" sz="1900" dirty="0" smtClean="0"/>
              <a:t>pans are </a:t>
            </a:r>
            <a:r>
              <a:rPr lang="en-US" sz="1900" dirty="0"/>
              <a:t>recyclable, but just like everything else it must be clean.</a:t>
            </a:r>
          </a:p>
          <a:p>
            <a:endParaRPr lang="en-US" sz="2000" dirty="0"/>
          </a:p>
        </p:txBody>
      </p:sp>
      <p:pic>
        <p:nvPicPr>
          <p:cNvPr id="1026" name="Picture 2" descr="http://images.all-free-download.com/images/graphiclarge/aluminum_can_coca_236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217171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8" y="4810126"/>
            <a:ext cx="2031998" cy="15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61" y="3038476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375" y="3810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YES, But…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33575" y="4040835"/>
            <a:ext cx="650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58663" y="5833763"/>
            <a:ext cx="43815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560293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YES, But…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92699" y="2212033"/>
            <a:ext cx="43815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7236" y="198120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10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Steel Cans and Tin Cans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These are generally soup cans, veggie cans, coffee cans, etc.</a:t>
            </a:r>
          </a:p>
          <a:p>
            <a:endParaRPr lang="en-US" sz="2000" dirty="0" smtClean="0"/>
          </a:p>
          <a:p>
            <a:r>
              <a:rPr lang="en-US" sz="2000" dirty="0"/>
              <a:t>How can you tell a steel or tin can from an aluminum one? See if a magnet attaches to it. Steel is magnetic, and aluminum is not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Steel cans make up about 90% of the U.S. food can market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Americans use about 100 million steel cans every day. That's 36.5 billion cans a year.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855493" y="51054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6705600" y="4452938"/>
            <a:ext cx="0" cy="652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450849"/>
            <a:ext cx="2943225" cy="30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6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Steel Cans and Tin Cans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About 71% of steel cans are recycled, making them one of the most recycled packaging products in America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In addition, steel cans typically contain at least 25% recycled steel, but many are made almost entirely of recycled steel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Recycling steel saves at least 75% of the energy it would take to create steel from raw materials. That's enough energy to power 18 million homes.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5493" y="51054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6705600" y="4452938"/>
            <a:ext cx="0" cy="652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450849"/>
            <a:ext cx="2943225" cy="30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1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Cardboard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Milk and juice cartons </a:t>
            </a:r>
            <a:r>
              <a:rPr lang="en-US" sz="2000" dirty="0"/>
              <a:t>are made of about 80% high-quality paper fiber, a renewable resource, and 20% polyethylene, a type of plastic that keeps the paper from getting wet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Once used mainly for products such as breakfast cereal boxes, paperboard is now being used for many other kinds of packaging.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0" y="1371600"/>
            <a:ext cx="16188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r="32045"/>
          <a:stretch/>
        </p:blipFill>
        <p:spPr bwMode="auto">
          <a:xfrm>
            <a:off x="2971800" y="1181100"/>
            <a:ext cx="11909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r="20857"/>
          <a:stretch/>
        </p:blipFill>
        <p:spPr bwMode="auto">
          <a:xfrm>
            <a:off x="609600" y="2895600"/>
            <a:ext cx="85661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11" y="4419600"/>
            <a:ext cx="2138892" cy="160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1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2564" y="3736032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8768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170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Recyclable?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1307307" y="842665"/>
            <a:ext cx="0" cy="4527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3312671" y="3430116"/>
            <a:ext cx="0" cy="305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50670" y="4648200"/>
            <a:ext cx="0" cy="2358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57414" y="6096000"/>
            <a:ext cx="433386" cy="2308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6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1130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Information (Not to be posted with bulletin board)</vt:lpstr>
      <vt:lpstr>Single Stream Recycling</vt:lpstr>
      <vt:lpstr>Keep it Clean!</vt:lpstr>
      <vt:lpstr>Keep it Clean!</vt:lpstr>
      <vt:lpstr>Aluminum</vt:lpstr>
      <vt:lpstr>Aluminum</vt:lpstr>
      <vt:lpstr>Steel Cans and Tin Cans</vt:lpstr>
      <vt:lpstr>Steel Cans and Tin Cans</vt:lpstr>
      <vt:lpstr>Cardboard</vt:lpstr>
      <vt:lpstr>Cardboard</vt:lpstr>
      <vt:lpstr>Paper</vt:lpstr>
      <vt:lpstr>Paper</vt:lpstr>
      <vt:lpstr>Plastic</vt:lpstr>
      <vt:lpstr>Plastic</vt:lpstr>
      <vt:lpstr>Glass</vt:lpstr>
      <vt:lpstr>Glass</vt:lpstr>
      <vt:lpstr>Important Information</vt:lpstr>
      <vt:lpstr>Board Instructions</vt:lpstr>
    </vt:vector>
  </TitlesOfParts>
  <Company>Bowling Green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Stream Recycling</dc:title>
  <dc:creator>Administrator</dc:creator>
  <cp:lastModifiedBy>Administrator</cp:lastModifiedBy>
  <cp:revision>24</cp:revision>
  <dcterms:created xsi:type="dcterms:W3CDTF">2014-11-10T12:55:47Z</dcterms:created>
  <dcterms:modified xsi:type="dcterms:W3CDTF">2014-11-21T16:43:27Z</dcterms:modified>
</cp:coreProperties>
</file>